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7"/>
  </p:notesMasterIdLst>
  <p:handoutMasterIdLst>
    <p:handoutMasterId r:id="rId118"/>
  </p:handoutMasterIdLst>
  <p:sldIdLst>
    <p:sldId id="296" r:id="rId2"/>
    <p:sldId id="297" r:id="rId3"/>
    <p:sldId id="298" r:id="rId4"/>
    <p:sldId id="368" r:id="rId5"/>
    <p:sldId id="292" r:id="rId6"/>
    <p:sldId id="256" r:id="rId7"/>
    <p:sldId id="332" r:id="rId8"/>
    <p:sldId id="258" r:id="rId9"/>
    <p:sldId id="334" r:id="rId10"/>
    <p:sldId id="260" r:id="rId11"/>
    <p:sldId id="335" r:id="rId12"/>
    <p:sldId id="261" r:id="rId13"/>
    <p:sldId id="336" r:id="rId14"/>
    <p:sldId id="259" r:id="rId15"/>
    <p:sldId id="337" r:id="rId16"/>
    <p:sldId id="257" r:id="rId17"/>
    <p:sldId id="338" r:id="rId18"/>
    <p:sldId id="262" r:id="rId19"/>
    <p:sldId id="339" r:id="rId20"/>
    <p:sldId id="274" r:id="rId21"/>
    <p:sldId id="340" r:id="rId22"/>
    <p:sldId id="263" r:id="rId23"/>
    <p:sldId id="341" r:id="rId24"/>
    <p:sldId id="264" r:id="rId25"/>
    <p:sldId id="342" r:id="rId26"/>
    <p:sldId id="275" r:id="rId27"/>
    <p:sldId id="343" r:id="rId28"/>
    <p:sldId id="265" r:id="rId29"/>
    <p:sldId id="344" r:id="rId30"/>
    <p:sldId id="266" r:id="rId31"/>
    <p:sldId id="345" r:id="rId32"/>
    <p:sldId id="369" r:id="rId33"/>
    <p:sldId id="371" r:id="rId34"/>
    <p:sldId id="267" r:id="rId35"/>
    <p:sldId id="346" r:id="rId36"/>
    <p:sldId id="268" r:id="rId37"/>
    <p:sldId id="347" r:id="rId38"/>
    <p:sldId id="271" r:id="rId39"/>
    <p:sldId id="348" r:id="rId40"/>
    <p:sldId id="269" r:id="rId41"/>
    <p:sldId id="349" r:id="rId42"/>
    <p:sldId id="277" r:id="rId43"/>
    <p:sldId id="350" r:id="rId44"/>
    <p:sldId id="270" r:id="rId45"/>
    <p:sldId id="351" r:id="rId46"/>
    <p:sldId id="272" r:id="rId47"/>
    <p:sldId id="352" r:id="rId48"/>
    <p:sldId id="273" r:id="rId49"/>
    <p:sldId id="353" r:id="rId50"/>
    <p:sldId id="276" r:id="rId51"/>
    <p:sldId id="354" r:id="rId52"/>
    <p:sldId id="278" r:id="rId53"/>
    <p:sldId id="355" r:id="rId54"/>
    <p:sldId id="279" r:id="rId55"/>
    <p:sldId id="356" r:id="rId56"/>
    <p:sldId id="280" r:id="rId57"/>
    <p:sldId id="357" r:id="rId58"/>
    <p:sldId id="285" r:id="rId59"/>
    <p:sldId id="358" r:id="rId60"/>
    <p:sldId id="281" r:id="rId61"/>
    <p:sldId id="359" r:id="rId62"/>
    <p:sldId id="282" r:id="rId63"/>
    <p:sldId id="360" r:id="rId64"/>
    <p:sldId id="291" r:id="rId65"/>
    <p:sldId id="361" r:id="rId66"/>
    <p:sldId id="283" r:id="rId67"/>
    <p:sldId id="362" r:id="rId68"/>
    <p:sldId id="286" r:id="rId69"/>
    <p:sldId id="363" r:id="rId70"/>
    <p:sldId id="284" r:id="rId71"/>
    <p:sldId id="364" r:id="rId72"/>
    <p:sldId id="287" r:id="rId73"/>
    <p:sldId id="365" r:id="rId74"/>
    <p:sldId id="288" r:id="rId75"/>
    <p:sldId id="366" r:id="rId76"/>
    <p:sldId id="289" r:id="rId77"/>
    <p:sldId id="372" r:id="rId78"/>
    <p:sldId id="373" r:id="rId79"/>
    <p:sldId id="374" r:id="rId80"/>
    <p:sldId id="375" r:id="rId81"/>
    <p:sldId id="376" r:id="rId82"/>
    <p:sldId id="377" r:id="rId83"/>
    <p:sldId id="378" r:id="rId84"/>
    <p:sldId id="379" r:id="rId85"/>
    <p:sldId id="380" r:id="rId86"/>
    <p:sldId id="381" r:id="rId87"/>
    <p:sldId id="382" r:id="rId88"/>
    <p:sldId id="383" r:id="rId89"/>
    <p:sldId id="384" r:id="rId90"/>
    <p:sldId id="385" r:id="rId91"/>
    <p:sldId id="386" r:id="rId92"/>
    <p:sldId id="387" r:id="rId93"/>
    <p:sldId id="388" r:id="rId94"/>
    <p:sldId id="389" r:id="rId95"/>
    <p:sldId id="390" r:id="rId96"/>
    <p:sldId id="391" r:id="rId97"/>
    <p:sldId id="392" r:id="rId98"/>
    <p:sldId id="393" r:id="rId99"/>
    <p:sldId id="395" r:id="rId100"/>
    <p:sldId id="394" r:id="rId101"/>
    <p:sldId id="396" r:id="rId102"/>
    <p:sldId id="397" r:id="rId103"/>
    <p:sldId id="398" r:id="rId104"/>
    <p:sldId id="399" r:id="rId105"/>
    <p:sldId id="400" r:id="rId106"/>
    <p:sldId id="367" r:id="rId107"/>
    <p:sldId id="401" r:id="rId108"/>
    <p:sldId id="405" r:id="rId109"/>
    <p:sldId id="404" r:id="rId110"/>
    <p:sldId id="406" r:id="rId111"/>
    <p:sldId id="407" r:id="rId112"/>
    <p:sldId id="408" r:id="rId113"/>
    <p:sldId id="409" r:id="rId114"/>
    <p:sldId id="410" r:id="rId115"/>
    <p:sldId id="411" r:id="rId1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C1C1C"/>
    <a:srgbClr val="CC9900"/>
    <a:srgbClr val="66CCFF"/>
    <a:srgbClr val="FFFF00"/>
    <a:srgbClr val="FF9900"/>
    <a:srgbClr val="FF33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86" autoAdjust="0"/>
    <p:restoredTop sz="90929"/>
  </p:normalViewPr>
  <p:slideViewPr>
    <p:cSldViewPr>
      <p:cViewPr varScale="1">
        <p:scale>
          <a:sx n="104" d="100"/>
          <a:sy n="104" d="100"/>
        </p:scale>
        <p:origin x="13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612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52E48FE2-75D4-403C-A1C7-BAE9964F7E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80CE52B1-4975-4AC3-AFA3-3A157CE56AD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5348" name="Rectangle 4">
            <a:extLst>
              <a:ext uri="{FF2B5EF4-FFF2-40B4-BE49-F238E27FC236}">
                <a16:creationId xmlns:a16="http://schemas.microsoft.com/office/drawing/2014/main" id="{57EF7FEB-2C66-4B3F-9E2F-A5F13F1012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85349" name="Rectangle 5">
            <a:extLst>
              <a:ext uri="{FF2B5EF4-FFF2-40B4-BE49-F238E27FC236}">
                <a16:creationId xmlns:a16="http://schemas.microsoft.com/office/drawing/2014/main" id="{4556677C-700E-4D58-B98A-A03F3DABF4C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0CB6881-A2E5-4BEA-9EFC-CA154323E1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3C21E40-89C8-4033-869D-46C56499CC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76B266D-0796-4D40-A872-BC4F9FDAF0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26625D6B-A38D-465F-8F7D-75A01CA10FB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A9A8F2D4-F86D-4373-BDC5-4BDFB59920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5698D1F9-019F-4A94-A1ED-FCE3B7D640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27B889E3-3C63-43CF-9338-36D48D34A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16996D7-39B1-488A-BF6D-6DF38BF675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5D393B-F29F-461B-B8A9-F15275CE8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D2A0E3-B95A-442B-ABDB-B24071B0D7B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B428E928-199E-4199-A6D9-9F75D77696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4F470BF-91FC-4DB4-A259-F78F5458E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C36563-85CC-4A31-9307-CF6D4FAC3E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F9AAB-06EF-4178-9304-156D2162D1B9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F4D45C47-46A6-4795-8AE9-D591BB7EC3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33E0FF21-6D71-4CAC-8008-BDCFF351A0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07B88-FB4C-4B9E-9367-16FC5E0D0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0FDEA-3F28-4938-BED5-2390F75D8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785A5-DA83-4356-93A2-C4401745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9D9A6-2BAB-400C-8A05-CDC9D20AD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645CD-A9C6-43BF-81D4-3F7F6CE05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63731-F63D-454B-B765-C1EE8859BE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792943"/>
      </p:ext>
    </p:extLst>
  </p:cSld>
  <p:clrMapOvr>
    <a:masterClrMapping/>
  </p:clrMapOvr>
  <p:transition spd="slow" advTm="2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1DA9E-4D47-44FC-B909-A4067B34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D6745-4720-4DF7-8FD1-72B54444D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7CC52-EEE4-47F4-9E96-79D1AA8E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569D0-71E2-4031-BD7F-3C0821BB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6E92-E079-4C2E-8015-003888A95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879EB-36A1-4483-9A14-55B3AEE17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643629"/>
      </p:ext>
    </p:extLst>
  </p:cSld>
  <p:clrMapOvr>
    <a:masterClrMapping/>
  </p:clrMapOvr>
  <p:transition spd="slow" advTm="2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E5555C-2C1D-4B51-ADBC-52C46AAF84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7FD42-815F-49C2-9C2A-E38773FDE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0D9EF-E2B2-4197-8D5D-C4C5F465A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77030-E606-44CB-B511-43875C151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A2FF6-6419-4808-9ACD-6879319FB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BB99A-67EF-4F01-8414-361D9957A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26036"/>
      </p:ext>
    </p:extLst>
  </p:cSld>
  <p:clrMapOvr>
    <a:masterClrMapping/>
  </p:clrMapOvr>
  <p:transition spd="slow" advTm="2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348F9-E45D-44B1-953C-7731817FE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8CA-0457-423C-8636-D389D7209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97E3A-CF36-4D63-8F4C-06D93F21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E0F2D-806B-4EDE-9861-9F46A337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CDB3D-7560-40DB-89BF-AE4310C5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1CC82-29FF-44BA-A6BC-F04025B77B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140916"/>
      </p:ext>
    </p:extLst>
  </p:cSld>
  <p:clrMapOvr>
    <a:masterClrMapping/>
  </p:clrMapOvr>
  <p:transition spd="slow" advTm="2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0585C-7936-4E81-B065-3DD07D18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3A2C5-1F3B-4B77-B901-5E27CF0CA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42AE5-4A2A-4626-B608-E8C93DE1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0D688-4B16-4C94-9C27-44AD9BE6F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BE829-C747-4B08-A9F0-21B3318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351F2-8646-4919-A623-79FAF9D15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2412645"/>
      </p:ext>
    </p:extLst>
  </p:cSld>
  <p:clrMapOvr>
    <a:masterClrMapping/>
  </p:clrMapOvr>
  <p:transition spd="slow" advTm="2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B9F6-D71A-4B6E-93E8-9121E4EDD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B9A3D-1F85-4765-94E1-C6FC46DEB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32D65-C6BD-4055-A24E-205DE6E63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A73E1-8D70-41DE-9C5E-B6A9281A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B87FB-8480-464B-A85B-9F7AB5E8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CD272-DE0B-403C-9E2A-1FBCFA60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FC1AF-8DCA-4E37-B5B3-53765C9BE6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791400"/>
      </p:ext>
    </p:extLst>
  </p:cSld>
  <p:clrMapOvr>
    <a:masterClrMapping/>
  </p:clrMapOvr>
  <p:transition spd="slow" advTm="2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CF503-BBB1-4976-B07F-69470B069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C0CB2-8A4C-4795-BB9D-14206A348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FF1B3-C75F-46CE-92F8-F1207D15D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AF6DF6-12B3-4B03-BFBC-55648C5EA2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D0833-41DD-40B9-A293-086DD1EF7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1449F3-22D4-4515-B8FD-30D8309F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E0FCE-75D6-461E-8C81-9432A80A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58C3A-F1EC-4E8E-BDB8-7391876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34E4C-9A60-4DC4-B113-64240277F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809132"/>
      </p:ext>
    </p:extLst>
  </p:cSld>
  <p:clrMapOvr>
    <a:masterClrMapping/>
  </p:clrMapOvr>
  <p:transition spd="slow" advTm="2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BF5FD-5A7F-4E2C-A4C1-BC5B579EB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0D782-632A-4939-A0F5-5FA590051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75D6C8-DA84-49AE-AC46-D148CC51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5C26E-667B-480A-AE2E-B982E4943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AC3D1-6A2F-467C-8AA1-68F056B42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356804"/>
      </p:ext>
    </p:extLst>
  </p:cSld>
  <p:clrMapOvr>
    <a:masterClrMapping/>
  </p:clrMapOvr>
  <p:transition spd="slow" advTm="2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08B787-B76D-4AC9-84E5-91B55734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2B7258-C97F-46C7-B017-8DDCE47A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2ECB1-BE83-4565-B723-1D88AE9E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DFFBB-8AA2-4C43-A6A9-C89146FBF1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41910"/>
      </p:ext>
    </p:extLst>
  </p:cSld>
  <p:clrMapOvr>
    <a:masterClrMapping/>
  </p:clrMapOvr>
  <p:transition spd="slow" advTm="2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32343-12A5-4B48-9E6A-5E7070B6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99FDD-E5A3-4200-BEC1-F9918230C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B666D-AC40-4D77-913E-AE602F563B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4F47C-0AF9-4531-8122-80B369AE2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8E6C4-7ACA-4D83-BA26-7EB5A45F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0C3F5-2735-4F94-990A-15563D389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A8357-23FC-4590-9BB7-495D9BCA58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303605"/>
      </p:ext>
    </p:extLst>
  </p:cSld>
  <p:clrMapOvr>
    <a:masterClrMapping/>
  </p:clrMapOvr>
  <p:transition spd="slow" advTm="2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F976C-C2AE-42E1-AB97-3FA41813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C23B4-E134-4D48-9F4C-1419BC48C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15AB7-E888-4F90-8BD5-744C05447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2FEA2-4530-420A-AF9B-D057A9D9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18788-94C4-40CE-B30E-F2958629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2D52E-E7BD-477D-97BC-DA64E64AB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00ADA-6E52-4F31-B5FA-268A2D1C31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126249"/>
      </p:ext>
    </p:extLst>
  </p:cSld>
  <p:clrMapOvr>
    <a:masterClrMapping/>
  </p:clrMapOvr>
  <p:transition spd="slow" advTm="2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F6B07B-00C3-4EC8-9171-66B48027A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4E8C2-2A4B-435E-994F-55B78D8175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53D285D-374A-4931-84B6-5AC5E8F20F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149EC4-D85A-4164-8335-F387A72754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05D90C5-9C57-458D-A135-056273106F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EC879-928D-4FC5-B2FC-330B0F60A09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2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jpeg"/><Relationship Id="rId4" Type="http://schemas.openxmlformats.org/officeDocument/2006/relationships/image" Target="../media/image28.png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jpeg"/><Relationship Id="rId4" Type="http://schemas.openxmlformats.org/officeDocument/2006/relationships/image" Target="../media/image33.png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244593B-2F7E-446F-8055-56FD3E02F0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914400"/>
            <a:ext cx="7848600" cy="4876800"/>
          </a:xfrm>
        </p:spPr>
        <p:txBody>
          <a:bodyPr anchor="ctr"/>
          <a:lstStyle/>
          <a:p>
            <a:r>
              <a:rPr lang="en-US" altLang="en-US" sz="8000" dirty="0">
                <a:solidFill>
                  <a:srgbClr val="FFFF00"/>
                </a:solidFill>
                <a:latin typeface="Comic Sans MS" panose="030F0702030302020204" pitchFamily="66" charset="0"/>
              </a:rPr>
              <a:t>Road Signs and Markings</a:t>
            </a:r>
            <a:br>
              <a:rPr lang="en-US" altLang="en-US" sz="8000" dirty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en-US" altLang="en-US" sz="8000" dirty="0">
                <a:solidFill>
                  <a:srgbClr val="FFFF00"/>
                </a:solidFill>
                <a:latin typeface="Comic Sans MS" panose="030F0702030302020204" pitchFamily="66" charset="0"/>
              </a:rPr>
              <a:t>Recognition</a:t>
            </a:r>
            <a:br>
              <a:rPr lang="en-US" altLang="en-US" sz="8000" dirty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en-US" altLang="en-US" sz="8000" dirty="0">
                <a:solidFill>
                  <a:srgbClr val="FFFF00"/>
                </a:solidFill>
                <a:latin typeface="Comic Sans MS" panose="030F0702030302020204" pitchFamily="66" charset="0"/>
              </a:rPr>
              <a:t>Quiz</a:t>
            </a:r>
            <a:endParaRPr lang="en-US" alt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 advTm="30000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DDE2FE2-3AAD-48BC-8820-E65BBA8C9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257800"/>
            <a:ext cx="1133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/>
              <a:t>  3</a:t>
            </a:r>
          </a:p>
        </p:txBody>
      </p:sp>
      <p:pic>
        <p:nvPicPr>
          <p:cNvPr id="6148" name="Picture 4" descr="C:\WINDOWS\DESKTOP\big stop ahead.gif">
            <a:extLst>
              <a:ext uri="{FF2B5EF4-FFF2-40B4-BE49-F238E27FC236}">
                <a16:creationId xmlns:a16="http://schemas.microsoft.com/office/drawing/2014/main" id="{9D58C389-85EF-48D1-8234-E82881B19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E9C47D5D-9229-49A9-9C4E-F8ACEFC1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48</a:t>
            </a:r>
          </a:p>
        </p:txBody>
      </p:sp>
      <p:pic>
        <p:nvPicPr>
          <p:cNvPr id="157700" name="Picture 4" descr="C:\WINDOWS\DESKTOP\big marina brown.gif">
            <a:extLst>
              <a:ext uri="{FF2B5EF4-FFF2-40B4-BE49-F238E27FC236}">
                <a16:creationId xmlns:a16="http://schemas.microsoft.com/office/drawing/2014/main" id="{0D60467F-B96C-4878-85AC-4EAD1F93D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954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916139ED-B869-4E47-A083-1CB79AA01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Sign #49.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utoUpdateAnimBg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7B44F4F6-4F67-41FD-9017-B05940C00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49</a:t>
            </a:r>
          </a:p>
        </p:txBody>
      </p:sp>
      <p:pic>
        <p:nvPicPr>
          <p:cNvPr id="160772" name="Picture 4" descr="C:\WINDOWS\DESKTOP\pavement ends.gif">
            <a:extLst>
              <a:ext uri="{FF2B5EF4-FFF2-40B4-BE49-F238E27FC236}">
                <a16:creationId xmlns:a16="http://schemas.microsoft.com/office/drawing/2014/main" id="{4C9C41E2-F193-4E0F-8C66-E17D02F79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71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A488CEDF-10B5-492B-90E1-84DBDC76C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#50.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 autoUpdateAnimBg="0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4DCD85C3-9BD9-4243-9A12-F30739165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50</a:t>
            </a:r>
          </a:p>
        </p:txBody>
      </p:sp>
      <p:pic>
        <p:nvPicPr>
          <p:cNvPr id="162820" name="Picture 4" descr="C:\WINDOWS\DESKTOP\fam on run.gif">
            <a:extLst>
              <a:ext uri="{FF2B5EF4-FFF2-40B4-BE49-F238E27FC236}">
                <a16:creationId xmlns:a16="http://schemas.microsoft.com/office/drawing/2014/main" id="{CFCA0D52-6FED-429D-A7AC-2DEA473D4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>
            <a:extLst>
              <a:ext uri="{FF2B5EF4-FFF2-40B4-BE49-F238E27FC236}">
                <a16:creationId xmlns:a16="http://schemas.microsoft.com/office/drawing/2014/main" id="{DFDEFD32-DCF7-498D-85C9-91D3ABC984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5410200" cy="41148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en-US" sz="7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anose="04020404030D07020202" pitchFamily="82" charset="0"/>
              </a:rPr>
              <a:t>That’s All Folks!!!!</a:t>
            </a:r>
          </a:p>
        </p:txBody>
      </p:sp>
      <p:pic>
        <p:nvPicPr>
          <p:cNvPr id="163844" name="Picture 4" descr="C:\Program Files\Microsoft Office\Clipart\standard\stddir1\AN02034_.wmf">
            <a:extLst>
              <a:ext uri="{FF2B5EF4-FFF2-40B4-BE49-F238E27FC236}">
                <a16:creationId xmlns:a16="http://schemas.microsoft.com/office/drawing/2014/main" id="{E880A750-3A42-49B0-854F-454440C89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524000"/>
            <a:ext cx="2530475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6000">
    <p:checker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 autoUpdateAnimBg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Text Box 4">
            <a:extLst>
              <a:ext uri="{FF2B5EF4-FFF2-40B4-BE49-F238E27FC236}">
                <a16:creationId xmlns:a16="http://schemas.microsoft.com/office/drawing/2014/main" id="{A8EE79AC-C17D-4082-BE4B-A32AF02C7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267200"/>
            <a:ext cx="7924800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6600" b="1"/>
          </a:p>
          <a:p>
            <a:pPr algn="ctr">
              <a:spcBef>
                <a:spcPct val="50000"/>
              </a:spcBef>
            </a:pPr>
            <a:r>
              <a:rPr lang="en-US" altLang="en-US" sz="6600" b="1">
                <a:solidFill>
                  <a:srgbClr val="1C1C1C"/>
                </a:solidFill>
              </a:rPr>
              <a:t>ANSWERS….</a:t>
            </a:r>
            <a:endParaRPr lang="en-US" altLang="en-US">
              <a:solidFill>
                <a:srgbClr val="1C1C1C"/>
              </a:solidFill>
            </a:endParaRPr>
          </a:p>
        </p:txBody>
      </p:sp>
      <p:pic>
        <p:nvPicPr>
          <p:cNvPr id="128006" name="Picture 6" descr="C:\WINDOWS\DESKTOP\vc2c.jpg">
            <a:extLst>
              <a:ext uri="{FF2B5EF4-FFF2-40B4-BE49-F238E27FC236}">
                <a16:creationId xmlns:a16="http://schemas.microsoft.com/office/drawing/2014/main" id="{DB1C7468-A162-4E71-B154-47D7575EF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04800"/>
            <a:ext cx="6992938" cy="497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30000">
    <p:random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983D97AA-CCE9-4F05-AD3B-938CB86CA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4648200" cy="1143000"/>
          </a:xfrm>
        </p:spPr>
        <p:txBody>
          <a:bodyPr/>
          <a:lstStyle/>
          <a:p>
            <a:pPr algn="l"/>
            <a:r>
              <a:rPr lang="en-US" altLang="en-US" sz="3200" b="1"/>
              <a:t>ANSWERS….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D6686464-166A-4A83-A2DC-D7E04E5DE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914400"/>
            <a:ext cx="7696200" cy="5943600"/>
          </a:xfrm>
        </p:spPr>
        <p:txBody>
          <a:bodyPr/>
          <a:lstStyle/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No Right Turn at the Intersection</a:t>
            </a:r>
          </a:p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Warning of Multiple Curves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Warning of Stop Sign at Intersection</a:t>
            </a:r>
          </a:p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Warning of Two-Way Traffic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Warning of Playground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/>
            </a:pPr>
            <a:r>
              <a:rPr lang="en-US" altLang="en-US" sz="2400" b="1"/>
              <a:t>Do Not Enter This Roadway</a:t>
            </a:r>
          </a:p>
        </p:txBody>
      </p:sp>
      <p:grpSp>
        <p:nvGrpSpPr>
          <p:cNvPr id="164874" name="Group 10">
            <a:extLst>
              <a:ext uri="{FF2B5EF4-FFF2-40B4-BE49-F238E27FC236}">
                <a16:creationId xmlns:a16="http://schemas.microsoft.com/office/drawing/2014/main" id="{3F27FC4B-3197-4979-8156-30040FBDEF2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143000"/>
            <a:ext cx="838200" cy="5410200"/>
            <a:chOff x="336" y="720"/>
            <a:chExt cx="528" cy="3408"/>
          </a:xfrm>
        </p:grpSpPr>
        <p:pic>
          <p:nvPicPr>
            <p:cNvPr id="164868" name="Picture 4" descr="C:\WINDOWS\DESKTOP\no rt turn big.gif">
              <a:extLst>
                <a:ext uri="{FF2B5EF4-FFF2-40B4-BE49-F238E27FC236}">
                  <a16:creationId xmlns:a16="http://schemas.microsoft.com/office/drawing/2014/main" id="{7FEEB6BB-CAC3-41E7-ACAB-8C9590F83D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720"/>
              <a:ext cx="523" cy="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869" name="Picture 5" descr="C:\WINDOWS\DESKTOP\big winding road.gif">
              <a:extLst>
                <a:ext uri="{FF2B5EF4-FFF2-40B4-BE49-F238E27FC236}">
                  <a16:creationId xmlns:a16="http://schemas.microsoft.com/office/drawing/2014/main" id="{BAEB4660-A725-40C1-A686-0F66569349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29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870" name="Picture 6" descr="C:\WINDOWS\DESKTOP\big stop ahead.gif">
              <a:extLst>
                <a:ext uri="{FF2B5EF4-FFF2-40B4-BE49-F238E27FC236}">
                  <a16:creationId xmlns:a16="http://schemas.microsoft.com/office/drawing/2014/main" id="{5870A939-0718-4E40-9501-3DE35CA490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87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871" name="Picture 7" descr="C:\WINDOWS\DESKTOP\big two way traffic.gif">
              <a:extLst>
                <a:ext uri="{FF2B5EF4-FFF2-40B4-BE49-F238E27FC236}">
                  <a16:creationId xmlns:a16="http://schemas.microsoft.com/office/drawing/2014/main" id="{71CA73C4-B6E6-458C-8162-D77863E705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2448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872" name="Picture 8" descr="C:\WINDOWS\DESKTOP\donotenter.bmp">
              <a:extLst>
                <a:ext uri="{FF2B5EF4-FFF2-40B4-BE49-F238E27FC236}">
                  <a16:creationId xmlns:a16="http://schemas.microsoft.com/office/drawing/2014/main" id="{245665C4-A228-4F49-AC16-7918637210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360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873" name="Picture 9" descr="C:\WINDOWS\DESKTOP\big playground.gif">
              <a:extLst>
                <a:ext uri="{FF2B5EF4-FFF2-40B4-BE49-F238E27FC236}">
                  <a16:creationId xmlns:a16="http://schemas.microsoft.com/office/drawing/2014/main" id="{4AAFBC9F-6275-4796-9157-051EF0F9D2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302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bldLvl="2" autoUpdateAnimBg="0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7DF1AC0E-F3D6-4CFB-8854-A857116B8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1143000"/>
          </a:xfrm>
        </p:spPr>
        <p:txBody>
          <a:bodyPr/>
          <a:lstStyle/>
          <a:p>
            <a:pPr marL="838200" indent="-838200" algn="l"/>
            <a:r>
              <a:rPr lang="en-US" altLang="en-US" sz="3200" b="1"/>
              <a:t>ANSWERS…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E8DB565B-13CF-48FE-9ACC-552F3CF0E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990600"/>
            <a:ext cx="7772400" cy="5715000"/>
          </a:xfrm>
        </p:spPr>
        <p:txBody>
          <a:bodyPr/>
          <a:lstStyle/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Warning of Intersection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Warning of Steep Downgrade..Downshift Needed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Warning of Wildlife Crossing..Elk Crossing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Warning of Divided Highway Starting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Regulation.. No Parking Area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7"/>
            </a:pPr>
            <a:r>
              <a:rPr lang="en-US" altLang="en-US" sz="2400" b="1"/>
              <a:t>Warning of Divided Highway Ending Ahead</a:t>
            </a:r>
            <a:endParaRPr lang="en-US" altLang="en-US" sz="4400"/>
          </a:p>
        </p:txBody>
      </p:sp>
      <p:grpSp>
        <p:nvGrpSpPr>
          <p:cNvPr id="168964" name="Group 4">
            <a:extLst>
              <a:ext uri="{FF2B5EF4-FFF2-40B4-BE49-F238E27FC236}">
                <a16:creationId xmlns:a16="http://schemas.microsoft.com/office/drawing/2014/main" id="{F92DBC77-FA77-4065-9BCE-2412883867A4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143000"/>
            <a:ext cx="838200" cy="5410200"/>
            <a:chOff x="240" y="720"/>
            <a:chExt cx="528" cy="3408"/>
          </a:xfrm>
        </p:grpSpPr>
        <p:pic>
          <p:nvPicPr>
            <p:cNvPr id="168965" name="Picture 5" descr="C:\WINDOWS\DESKTOP\big cross.gif">
              <a:extLst>
                <a:ext uri="{FF2B5EF4-FFF2-40B4-BE49-F238E27FC236}">
                  <a16:creationId xmlns:a16="http://schemas.microsoft.com/office/drawing/2014/main" id="{4670FC49-E9F0-4330-B799-61C6528559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72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66" name="Picture 6" descr="C:\WINDOWS\DESKTOP\big hill 6%.gif">
              <a:extLst>
                <a:ext uri="{FF2B5EF4-FFF2-40B4-BE49-F238E27FC236}">
                  <a16:creationId xmlns:a16="http://schemas.microsoft.com/office/drawing/2014/main" id="{DB31AB83-9380-4194-8D80-9C349C60ED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29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67" name="Picture 7" descr="C:\WINDOWS\DESKTOP\elk.gif">
              <a:extLst>
                <a:ext uri="{FF2B5EF4-FFF2-40B4-BE49-F238E27FC236}">
                  <a16:creationId xmlns:a16="http://schemas.microsoft.com/office/drawing/2014/main" id="{473146F6-A899-49DE-B733-7D822C7B8D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87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68" name="Picture 8" descr="C:\WINDOWS\DESKTOP\big divid hwy begins.gif">
              <a:extLst>
                <a:ext uri="{FF2B5EF4-FFF2-40B4-BE49-F238E27FC236}">
                  <a16:creationId xmlns:a16="http://schemas.microsoft.com/office/drawing/2014/main" id="{F796FB24-8C16-448E-80A9-3775519180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448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69" name="Picture 9" descr="C:\WINDOWS\DESKTOP\big no park.gif">
              <a:extLst>
                <a:ext uri="{FF2B5EF4-FFF2-40B4-BE49-F238E27FC236}">
                  <a16:creationId xmlns:a16="http://schemas.microsoft.com/office/drawing/2014/main" id="{839A6486-CB7A-47A6-A46C-8B31FE9CC9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302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70" name="Picture 10" descr="C:\WINDOWS\DESKTOP\big div hwy ends.gif">
              <a:extLst>
                <a:ext uri="{FF2B5EF4-FFF2-40B4-BE49-F238E27FC236}">
                  <a16:creationId xmlns:a16="http://schemas.microsoft.com/office/drawing/2014/main" id="{94799F91-B68E-49C3-9040-CAB2DD3207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360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bldLvl="2" autoUpdateAnimBg="0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1F89937D-CED3-4CD8-8FFA-515FAB2EA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077200" cy="990600"/>
          </a:xfrm>
        </p:spPr>
        <p:txBody>
          <a:bodyPr/>
          <a:lstStyle/>
          <a:p>
            <a:pPr algn="l"/>
            <a:r>
              <a:rPr lang="en-US" altLang="en-US" sz="3200" b="1"/>
              <a:t>ANSWERS…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EA7473C4-270B-4552-AAC1-857F97C64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066800"/>
            <a:ext cx="7924800" cy="5410200"/>
          </a:xfrm>
        </p:spPr>
        <p:txBody>
          <a:bodyPr/>
          <a:lstStyle/>
          <a:p>
            <a:pPr marL="609600" indent="-609600">
              <a:lnSpc>
                <a:spcPct val="220000"/>
              </a:lnSpc>
              <a:buFontTx/>
              <a:buAutoNum type="arabicPeriod" startAt="13"/>
            </a:pPr>
            <a:r>
              <a:rPr lang="en-US" altLang="en-US" sz="2400" b="1"/>
              <a:t>Warning of Flagman Ahead</a:t>
            </a:r>
          </a:p>
          <a:p>
            <a:pPr marL="609600" indent="-609600">
              <a:lnSpc>
                <a:spcPct val="220000"/>
              </a:lnSpc>
              <a:buFontTx/>
              <a:buAutoNum type="arabicPeriod" startAt="13"/>
            </a:pPr>
            <a:r>
              <a:rPr lang="en-US" altLang="en-US" sz="2400" b="1"/>
              <a:t>Regulation… Yield to Traffic at Next Intersection</a:t>
            </a:r>
          </a:p>
          <a:p>
            <a:pPr marL="609600" indent="-609600">
              <a:lnSpc>
                <a:spcPct val="220000"/>
              </a:lnSpc>
              <a:buFontTx/>
              <a:buAutoNum type="arabicPeriod" startAt="13"/>
            </a:pPr>
            <a:r>
              <a:rPr lang="en-US" altLang="en-US" sz="2400" b="1"/>
              <a:t>Information… Hospital Zone or Location</a:t>
            </a:r>
          </a:p>
          <a:p>
            <a:pPr marL="609600" indent="-609600">
              <a:lnSpc>
                <a:spcPct val="220000"/>
              </a:lnSpc>
              <a:buFontTx/>
              <a:buNone/>
            </a:pPr>
            <a:r>
              <a:rPr lang="en-US" altLang="en-US" sz="2400" b="1"/>
              <a:t>       16.  Diamond Indicates High Occupancy Vehicle Lane</a:t>
            </a:r>
          </a:p>
          <a:p>
            <a:pPr marL="609600" indent="-609600">
              <a:lnSpc>
                <a:spcPct val="220000"/>
              </a:lnSpc>
              <a:buFontTx/>
              <a:buAutoNum type="arabicPeriod" startAt="17"/>
            </a:pPr>
            <a:r>
              <a:rPr lang="en-US" altLang="en-US" sz="2400" b="1"/>
              <a:t>Warning of Restricted Height Space Ahead</a:t>
            </a:r>
          </a:p>
          <a:p>
            <a:pPr marL="609600" indent="-609600">
              <a:lnSpc>
                <a:spcPct val="220000"/>
              </a:lnSpc>
              <a:buFontTx/>
              <a:buAutoNum type="arabicPeriod" startAt="17"/>
            </a:pPr>
            <a:r>
              <a:rPr lang="en-US" altLang="en-US" sz="2400" b="1"/>
              <a:t>Information… Information Center Location</a:t>
            </a:r>
          </a:p>
        </p:txBody>
      </p:sp>
      <p:grpSp>
        <p:nvGrpSpPr>
          <p:cNvPr id="167953" name="Group 17">
            <a:extLst>
              <a:ext uri="{FF2B5EF4-FFF2-40B4-BE49-F238E27FC236}">
                <a16:creationId xmlns:a16="http://schemas.microsoft.com/office/drawing/2014/main" id="{0E40832C-F268-4DF8-93BE-7EA3B54CD81B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143000"/>
            <a:ext cx="1524000" cy="5334000"/>
            <a:chOff x="144" y="720"/>
            <a:chExt cx="960" cy="3360"/>
          </a:xfrm>
        </p:grpSpPr>
        <p:pic>
          <p:nvPicPr>
            <p:cNvPr id="167947" name="Picture 11" descr="C:\WINDOWS\DESKTOP\big flagger.gif">
              <a:extLst>
                <a:ext uri="{FF2B5EF4-FFF2-40B4-BE49-F238E27FC236}">
                  <a16:creationId xmlns:a16="http://schemas.microsoft.com/office/drawing/2014/main" id="{B11B5DD3-5959-40A3-951E-C60EAFA532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72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48" name="Picture 12" descr="C:\WINDOWS\DESKTOP\big blank yield.gif">
              <a:extLst>
                <a:ext uri="{FF2B5EF4-FFF2-40B4-BE49-F238E27FC236}">
                  <a16:creationId xmlns:a16="http://schemas.microsoft.com/office/drawing/2014/main" id="{A0F21915-5AF6-4C72-A9B0-E886DB7713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29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49" name="Picture 13" descr="C:\WINDOWS\DESKTOP\big hosp.gif">
              <a:extLst>
                <a:ext uri="{FF2B5EF4-FFF2-40B4-BE49-F238E27FC236}">
                  <a16:creationId xmlns:a16="http://schemas.microsoft.com/office/drawing/2014/main" id="{55FC36B7-9C90-4823-B6DB-5117501DE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87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1" name="Picture 15" descr="C:\WINDOWS\DESKTOP\big low clearance.gif">
              <a:extLst>
                <a:ext uri="{FF2B5EF4-FFF2-40B4-BE49-F238E27FC236}">
                  <a16:creationId xmlns:a16="http://schemas.microsoft.com/office/drawing/2014/main" id="{C861E4C3-A14E-43A3-B9D6-721231E9A8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976"/>
              <a:ext cx="523" cy="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2" name="Picture 16" descr="C:\WINDOWS\DESKTOP\big INFO.gif">
              <a:extLst>
                <a:ext uri="{FF2B5EF4-FFF2-40B4-BE49-F238E27FC236}">
                  <a16:creationId xmlns:a16="http://schemas.microsoft.com/office/drawing/2014/main" id="{1E356698-2ADE-453C-8625-8F485407B6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55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0" name="Picture 14" descr="C:\WINDOWS\DESKTOP\hov.gif">
              <a:extLst>
                <a:ext uri="{FF2B5EF4-FFF2-40B4-BE49-F238E27FC236}">
                  <a16:creationId xmlns:a16="http://schemas.microsoft.com/office/drawing/2014/main" id="{DE5E23F2-1A7B-4094-B4FD-F3A03FD060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448"/>
              <a:ext cx="960" cy="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96D9960A-A581-416C-9406-240783438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4.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autoUpdateAnimBg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id="{5B5BBBE8-F2C4-4D2A-BD3B-A5D1F9FA5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848600" cy="1143000"/>
          </a:xfrm>
        </p:spPr>
        <p:txBody>
          <a:bodyPr/>
          <a:lstStyle/>
          <a:p>
            <a:pPr algn="l">
              <a:lnSpc>
                <a:spcPct val="21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id="{76D76013-96F9-41C7-904C-DB838C8A3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914400"/>
            <a:ext cx="7162800" cy="5715000"/>
          </a:xfrm>
        </p:spPr>
        <p:txBody>
          <a:bodyPr/>
          <a:lstStyle/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Warning of Right Lane Ending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Regulation… Move to the Right into the Lane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Warning of Merging Traffic from the Right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Regulation… No Bicyclists on this Roadway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Warning… Uneven or Low Shoulder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19"/>
            </a:pPr>
            <a:r>
              <a:rPr lang="en-US" altLang="en-US" sz="2400" b="1"/>
              <a:t>Warning of Left Lane Ending Ahead</a:t>
            </a:r>
          </a:p>
        </p:txBody>
      </p:sp>
      <p:grpSp>
        <p:nvGrpSpPr>
          <p:cNvPr id="173068" name="Group 12">
            <a:extLst>
              <a:ext uri="{FF2B5EF4-FFF2-40B4-BE49-F238E27FC236}">
                <a16:creationId xmlns:a16="http://schemas.microsoft.com/office/drawing/2014/main" id="{BBCB31DB-5531-4786-A316-D681260D805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143000"/>
            <a:ext cx="838200" cy="5410200"/>
            <a:chOff x="144" y="720"/>
            <a:chExt cx="528" cy="3408"/>
          </a:xfrm>
        </p:grpSpPr>
        <p:pic>
          <p:nvPicPr>
            <p:cNvPr id="173061" name="Picture 5" descr="C:\WINDOWS\DESKTOP\big rt lane ends.gif">
              <a:extLst>
                <a:ext uri="{FF2B5EF4-FFF2-40B4-BE49-F238E27FC236}">
                  <a16:creationId xmlns:a16="http://schemas.microsoft.com/office/drawing/2014/main" id="{5B785482-0064-47A3-8C4D-65412990A2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72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062" name="Picture 6" descr="C:\WINDOWS\DESKTOP\big keep right.gif">
              <a:extLst>
                <a:ext uri="{FF2B5EF4-FFF2-40B4-BE49-F238E27FC236}">
                  <a16:creationId xmlns:a16="http://schemas.microsoft.com/office/drawing/2014/main" id="{6FDE3EB6-872D-4021-84BF-742E6094D8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29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063" name="Picture 7" descr="C:\WINDOWS\DESKTOP\big merge.gif">
              <a:extLst>
                <a:ext uri="{FF2B5EF4-FFF2-40B4-BE49-F238E27FC236}">
                  <a16:creationId xmlns:a16="http://schemas.microsoft.com/office/drawing/2014/main" id="{EA9755F5-BC3F-4AA6-AB29-5BC57FD0F8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87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064" name="Picture 8" descr="C:\WINDOWS\DESKTOP\big no bikes.gif">
              <a:extLst>
                <a:ext uri="{FF2B5EF4-FFF2-40B4-BE49-F238E27FC236}">
                  <a16:creationId xmlns:a16="http://schemas.microsoft.com/office/drawing/2014/main" id="{A2C5CE09-883B-4792-A6EB-EBA24D40AF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448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065" name="Picture 9" descr="C:\WINDOWS\DESKTOP\big low shoulder.gif">
              <a:extLst>
                <a:ext uri="{FF2B5EF4-FFF2-40B4-BE49-F238E27FC236}">
                  <a16:creationId xmlns:a16="http://schemas.microsoft.com/office/drawing/2014/main" id="{A8C38FDD-593C-4C67-96D2-3B1FEFBB0F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02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066" name="Picture 10" descr="C:\WINDOWS\DESKTOP\big left lane ends.gif">
              <a:extLst>
                <a:ext uri="{FF2B5EF4-FFF2-40B4-BE49-F238E27FC236}">
                  <a16:creationId xmlns:a16="http://schemas.microsoft.com/office/drawing/2014/main" id="{53DB1EB5-F0A3-4212-9947-185830032D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60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 bldLvl="2" autoUpdateAnimBg="0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>
            <a:extLst>
              <a:ext uri="{FF2B5EF4-FFF2-40B4-BE49-F238E27FC236}">
                <a16:creationId xmlns:a16="http://schemas.microsoft.com/office/drawing/2014/main" id="{448555CE-812D-4FB8-B630-99E670543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696200" cy="609600"/>
          </a:xfrm>
        </p:spPr>
        <p:txBody>
          <a:bodyPr/>
          <a:lstStyle/>
          <a:p>
            <a:pPr algn="l">
              <a:lnSpc>
                <a:spcPct val="23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74083" name="Rectangle 3">
            <a:extLst>
              <a:ext uri="{FF2B5EF4-FFF2-40B4-BE49-F238E27FC236}">
                <a16:creationId xmlns:a16="http://schemas.microsoft.com/office/drawing/2014/main" id="{0A0F83F3-B2F3-4E5E-ACD2-608AD94E33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990600"/>
            <a:ext cx="7620000" cy="5715000"/>
          </a:xfrm>
        </p:spPr>
        <p:txBody>
          <a:bodyPr/>
          <a:lstStyle/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 Warning of Traffic Signal at Next Intersection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Warning of T-intersection to the Right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No Pedestrians In This Area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Warning of School Zone Ahead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Warning of School Crosswalk</a:t>
            </a:r>
          </a:p>
          <a:p>
            <a:pPr marL="609600" indent="-609600">
              <a:lnSpc>
                <a:spcPct val="230000"/>
              </a:lnSpc>
              <a:buFontTx/>
              <a:buAutoNum type="arabicPeriod" startAt="25"/>
            </a:pPr>
            <a:r>
              <a:rPr lang="en-US" altLang="en-US" sz="2400" b="1"/>
              <a:t>Regulation… One Way Street This Direction</a:t>
            </a:r>
          </a:p>
        </p:txBody>
      </p:sp>
      <p:grpSp>
        <p:nvGrpSpPr>
          <p:cNvPr id="174096" name="Group 16">
            <a:extLst>
              <a:ext uri="{FF2B5EF4-FFF2-40B4-BE49-F238E27FC236}">
                <a16:creationId xmlns:a16="http://schemas.microsoft.com/office/drawing/2014/main" id="{F9E39E3C-A0B3-40C1-A4A9-FCFC8477DD3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219200"/>
            <a:ext cx="838200" cy="5181600"/>
            <a:chOff x="144" y="768"/>
            <a:chExt cx="528" cy="3264"/>
          </a:xfrm>
        </p:grpSpPr>
        <p:pic>
          <p:nvPicPr>
            <p:cNvPr id="174085" name="Picture 5" descr="C:\WINDOWS\DESKTOP\big sig ahead.gif">
              <a:extLst>
                <a:ext uri="{FF2B5EF4-FFF2-40B4-BE49-F238E27FC236}">
                  <a16:creationId xmlns:a16="http://schemas.microsoft.com/office/drawing/2014/main" id="{17415D01-4B4C-4A9D-8F0C-E22764336B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768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086" name="Picture 6" descr="C:\WINDOWS\DESKTOP\big side rd.gif">
              <a:extLst>
                <a:ext uri="{FF2B5EF4-FFF2-40B4-BE49-F238E27FC236}">
                  <a16:creationId xmlns:a16="http://schemas.microsoft.com/office/drawing/2014/main" id="{A7392B23-1BDD-426C-ACD9-17830A9946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34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087" name="Picture 7" descr="C:\WINDOWS\DESKTOP\big no ped.gif">
              <a:extLst>
                <a:ext uri="{FF2B5EF4-FFF2-40B4-BE49-F238E27FC236}">
                  <a16:creationId xmlns:a16="http://schemas.microsoft.com/office/drawing/2014/main" id="{3B355201-98B3-4F62-9AA5-373FCDC365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92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088" name="Picture 8" descr="C:\Documents and Settings\klinet\Desktop\School sign.jpg">
              <a:extLst>
                <a:ext uri="{FF2B5EF4-FFF2-40B4-BE49-F238E27FC236}">
                  <a16:creationId xmlns:a16="http://schemas.microsoft.com/office/drawing/2014/main" id="{A5857812-0954-47B0-8D7C-318727B2FF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40" t="10869" r="9740" b="5435"/>
            <a:stretch>
              <a:fillRect/>
            </a:stretch>
          </p:blipFill>
          <p:spPr bwMode="auto">
            <a:xfrm>
              <a:off x="144" y="2496"/>
              <a:ext cx="52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4089" name="Group 9">
              <a:extLst>
                <a:ext uri="{FF2B5EF4-FFF2-40B4-BE49-F238E27FC236}">
                  <a16:creationId xmlns:a16="http://schemas.microsoft.com/office/drawing/2014/main" id="{EFA2C4A5-0280-4584-9730-C839492E88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3024"/>
              <a:ext cx="528" cy="480"/>
              <a:chOff x="1920" y="384"/>
              <a:chExt cx="2064" cy="1923"/>
            </a:xfrm>
          </p:grpSpPr>
          <p:pic>
            <p:nvPicPr>
              <p:cNvPr id="174090" name="Picture 10" descr="C:\Documents and Settings\klinet\Desktop\School sign.jpg">
                <a:extLst>
                  <a:ext uri="{FF2B5EF4-FFF2-40B4-BE49-F238E27FC236}">
                    <a16:creationId xmlns:a16="http://schemas.microsoft.com/office/drawing/2014/main" id="{F8AA7954-D09A-4FDF-923B-6C75CCB407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40" t="10869" r="9740" b="5435"/>
              <a:stretch>
                <a:fillRect/>
              </a:stretch>
            </p:blipFill>
            <p:spPr bwMode="auto">
              <a:xfrm>
                <a:off x="1920" y="384"/>
                <a:ext cx="2064" cy="19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1C1C1C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4091" name="Line 11">
                <a:extLst>
                  <a:ext uri="{FF2B5EF4-FFF2-40B4-BE49-F238E27FC236}">
                    <a16:creationId xmlns:a16="http://schemas.microsoft.com/office/drawing/2014/main" id="{CB54BB93-C3A5-4340-B19C-585C9F8EC4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1776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1C1C1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092" name="Line 12">
                <a:extLst>
                  <a:ext uri="{FF2B5EF4-FFF2-40B4-BE49-F238E27FC236}">
                    <a16:creationId xmlns:a16="http://schemas.microsoft.com/office/drawing/2014/main" id="{0989E319-15D2-441A-958B-2D9C372EB2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2112"/>
                <a:ext cx="1584" cy="0"/>
              </a:xfrm>
              <a:prstGeom prst="line">
                <a:avLst/>
              </a:prstGeom>
              <a:noFill/>
              <a:ln w="38100">
                <a:solidFill>
                  <a:srgbClr val="1C1C1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093" name="Line 13">
                <a:extLst>
                  <a:ext uri="{FF2B5EF4-FFF2-40B4-BE49-F238E27FC236}">
                    <a16:creationId xmlns:a16="http://schemas.microsoft.com/office/drawing/2014/main" id="{6CE710E1-0B6D-49F9-AE21-1641C4A61E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4" y="1776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1C1C1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094" name="Line 14">
                <a:extLst>
                  <a:ext uri="{FF2B5EF4-FFF2-40B4-BE49-F238E27FC236}">
                    <a16:creationId xmlns:a16="http://schemas.microsoft.com/office/drawing/2014/main" id="{F3DFA980-F685-4D37-A6CE-0BEDDE9A26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1776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1C1C1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174095" name="Picture 15" descr="C:\WINDOWS\DESKTOP\big edited one way.gif">
              <a:extLst>
                <a:ext uri="{FF2B5EF4-FFF2-40B4-BE49-F238E27FC236}">
                  <a16:creationId xmlns:a16="http://schemas.microsoft.com/office/drawing/2014/main" id="{4A1A3BBF-C7DB-4B49-8E47-4FBEFA0563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552"/>
              <a:ext cx="528" cy="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bldLvl="2" autoUpdateAnimBg="0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C1AE0C82-0ED1-4426-9599-07B17AC1F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772400" cy="533400"/>
          </a:xfrm>
        </p:spPr>
        <p:txBody>
          <a:bodyPr/>
          <a:lstStyle/>
          <a:p>
            <a:pPr algn="l">
              <a:lnSpc>
                <a:spcPct val="23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3E5CE87A-B33D-4835-950F-7A9CCF23B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066800"/>
            <a:ext cx="7848600" cy="5562600"/>
          </a:xfrm>
        </p:spPr>
        <p:txBody>
          <a:bodyPr/>
          <a:lstStyle/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Warning of Railroad Crossing Near Intersection Ahead</a:t>
            </a:r>
          </a:p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No Delivery Trucks in This Roadway or Area</a:t>
            </a:r>
          </a:p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Junction of Roadways As Listed</a:t>
            </a:r>
          </a:p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Warning of Pedestrian Crossings Ahead</a:t>
            </a:r>
          </a:p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Warning of Construction Zone Ahead</a:t>
            </a:r>
          </a:p>
          <a:p>
            <a:pPr marL="609600" indent="-609600">
              <a:lnSpc>
                <a:spcPct val="240000"/>
              </a:lnSpc>
              <a:buFontTx/>
              <a:buAutoNum type="arabicPeriod" startAt="31"/>
            </a:pPr>
            <a:r>
              <a:rPr lang="en-US" altLang="en-US" sz="2200" b="1"/>
              <a:t>Regulation… No U-turn Permitted</a:t>
            </a:r>
          </a:p>
        </p:txBody>
      </p:sp>
      <p:grpSp>
        <p:nvGrpSpPr>
          <p:cNvPr id="176139" name="Group 11">
            <a:extLst>
              <a:ext uri="{FF2B5EF4-FFF2-40B4-BE49-F238E27FC236}">
                <a16:creationId xmlns:a16="http://schemas.microsoft.com/office/drawing/2014/main" id="{5D628789-DD9D-454A-ADC2-627385C7BDD6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143000"/>
            <a:ext cx="838200" cy="5334000"/>
            <a:chOff x="144" y="720"/>
            <a:chExt cx="528" cy="3360"/>
          </a:xfrm>
        </p:grpSpPr>
        <p:pic>
          <p:nvPicPr>
            <p:cNvPr id="176133" name="Picture 5" descr="C:\WINDOWS\DESKTOP\big rr side.gif">
              <a:extLst>
                <a:ext uri="{FF2B5EF4-FFF2-40B4-BE49-F238E27FC236}">
                  <a16:creationId xmlns:a16="http://schemas.microsoft.com/office/drawing/2014/main" id="{DACEB720-2343-460A-93BB-8E77D04BC6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72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134" name="Picture 6" descr="C:\WINDOWS\DESKTOP\big no trucks.gif">
              <a:extLst>
                <a:ext uri="{FF2B5EF4-FFF2-40B4-BE49-F238E27FC236}">
                  <a16:creationId xmlns:a16="http://schemas.microsoft.com/office/drawing/2014/main" id="{5E905A96-CA17-4F40-BF41-280B660E91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29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135" name="Picture 7" descr="C:\WINDOWS\DESKTOP\big jct.gif">
              <a:extLst>
                <a:ext uri="{FF2B5EF4-FFF2-40B4-BE49-F238E27FC236}">
                  <a16:creationId xmlns:a16="http://schemas.microsoft.com/office/drawing/2014/main" id="{693353C9-24F2-4E62-B773-2623EDECE2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87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136" name="Picture 8" descr="C:\Documents and Settings\klinet\Desktop\PedCross.jpg">
              <a:extLst>
                <a:ext uri="{FF2B5EF4-FFF2-40B4-BE49-F238E27FC236}">
                  <a16:creationId xmlns:a16="http://schemas.microsoft.com/office/drawing/2014/main" id="{0C76BA21-C4BE-47FE-8DE5-C5DAF4D7F3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448"/>
              <a:ext cx="512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137" name="Picture 9" descr="C:\WINDOWS\DESKTOP\big road work ahead.gif">
              <a:extLst>
                <a:ext uri="{FF2B5EF4-FFF2-40B4-BE49-F238E27FC236}">
                  <a16:creationId xmlns:a16="http://schemas.microsoft.com/office/drawing/2014/main" id="{58A58FAD-F4B8-41DB-8180-75A8E58573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024"/>
              <a:ext cx="528" cy="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6138" name="Picture 10" descr="C:\WINDOWS\DESKTOP\big u turn.gif">
              <a:extLst>
                <a:ext uri="{FF2B5EF4-FFF2-40B4-BE49-F238E27FC236}">
                  <a16:creationId xmlns:a16="http://schemas.microsoft.com/office/drawing/2014/main" id="{4058282D-90F2-47BD-954E-8743226014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552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 bldLvl="2" autoUpdateAnimBg="0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9E7B50D0-20AA-488D-B9A3-2F936187F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696200" cy="762000"/>
          </a:xfrm>
        </p:spPr>
        <p:txBody>
          <a:bodyPr/>
          <a:lstStyle/>
          <a:p>
            <a:pPr algn="l">
              <a:lnSpc>
                <a:spcPct val="24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DBA8EE3D-6FC2-4BF4-AD81-0C60FE8A8D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533400"/>
            <a:ext cx="7620000" cy="6858000"/>
          </a:xfrm>
        </p:spPr>
        <p:txBody>
          <a:bodyPr/>
          <a:lstStyle/>
          <a:p>
            <a:pPr marL="609600" indent="-609600">
              <a:lnSpc>
                <a:spcPct val="250000"/>
              </a:lnSpc>
              <a:buFontTx/>
              <a:buAutoNum type="arabicPeriod" startAt="37"/>
            </a:pPr>
            <a:r>
              <a:rPr lang="en-US" altLang="en-US" sz="2200" b="1"/>
              <a:t>Warning of Slow Moving Vehicle Ahead</a:t>
            </a:r>
          </a:p>
          <a:p>
            <a:pPr marL="609600" indent="-609600">
              <a:lnSpc>
                <a:spcPct val="250000"/>
              </a:lnSpc>
              <a:buFontTx/>
              <a:buAutoNum type="arabicPeriod" startAt="37"/>
            </a:pPr>
            <a:r>
              <a:rPr lang="en-US" altLang="en-US" sz="2200" b="1"/>
              <a:t>Warning of Lane Added to Left Side of Roadway</a:t>
            </a:r>
          </a:p>
          <a:p>
            <a:pPr marL="609600" indent="-609600">
              <a:lnSpc>
                <a:spcPct val="250000"/>
              </a:lnSpc>
              <a:buFontTx/>
              <a:buAutoNum type="arabicPeriod" startAt="37"/>
            </a:pPr>
            <a:r>
              <a:rPr lang="en-US" altLang="en-US" sz="2200" b="1"/>
              <a:t>Regulation… Dual Right Turns Allowed Within Lanes</a:t>
            </a:r>
          </a:p>
          <a:p>
            <a:pPr marL="609600" indent="-609600">
              <a:lnSpc>
                <a:spcPct val="250000"/>
              </a:lnSpc>
              <a:buFontTx/>
              <a:buAutoNum type="arabicPeriod" startAt="37"/>
            </a:pPr>
            <a:r>
              <a:rPr lang="en-US" altLang="en-US" sz="2200" b="1"/>
              <a:t>Warning of Sharp Curves Ahead to Left and Right</a:t>
            </a:r>
          </a:p>
          <a:p>
            <a:pPr marL="609600" indent="-609600">
              <a:lnSpc>
                <a:spcPct val="320000"/>
              </a:lnSpc>
              <a:buFontTx/>
              <a:buAutoNum type="arabicPeriod" startAt="37"/>
            </a:pPr>
            <a:r>
              <a:rPr lang="en-US" altLang="en-US" sz="2200" b="1"/>
              <a:t>All Traffic Flow Moves to the Left Here</a:t>
            </a:r>
          </a:p>
          <a:p>
            <a:pPr marL="609600" indent="-609600">
              <a:spcBef>
                <a:spcPct val="140000"/>
              </a:spcBef>
              <a:buFontTx/>
              <a:buAutoNum type="arabicPeriod" startAt="37"/>
            </a:pPr>
            <a:r>
              <a:rPr lang="en-US" altLang="en-US" sz="2200" b="1"/>
              <a:t>Warning of Sharp Curve Ahead With Less than Normal Roadway Banking</a:t>
            </a:r>
          </a:p>
        </p:txBody>
      </p:sp>
      <p:grpSp>
        <p:nvGrpSpPr>
          <p:cNvPr id="178187" name="Group 11">
            <a:extLst>
              <a:ext uri="{FF2B5EF4-FFF2-40B4-BE49-F238E27FC236}">
                <a16:creationId xmlns:a16="http://schemas.microsoft.com/office/drawing/2014/main" id="{37584975-A4B0-4541-BD58-C92AB50124D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914400"/>
            <a:ext cx="838200" cy="5410200"/>
            <a:chOff x="144" y="576"/>
            <a:chExt cx="528" cy="3408"/>
          </a:xfrm>
        </p:grpSpPr>
        <p:pic>
          <p:nvPicPr>
            <p:cNvPr id="178180" name="Picture 4" descr="C:\WINDOWS\DESKTOP\slo mov veh.gif">
              <a:extLst>
                <a:ext uri="{FF2B5EF4-FFF2-40B4-BE49-F238E27FC236}">
                  <a16:creationId xmlns:a16="http://schemas.microsoft.com/office/drawing/2014/main" id="{FBF44ADB-49AE-4D52-ADE0-599415E4F0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57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182" name="Picture 6" descr="C:\WINDOWS\DESKTOP\big added lane.gif">
              <a:extLst>
                <a:ext uri="{FF2B5EF4-FFF2-40B4-BE49-F238E27FC236}">
                  <a16:creationId xmlns:a16="http://schemas.microsoft.com/office/drawing/2014/main" id="{304A81C8-0364-40F8-B3CE-D6C1FA56C5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52"/>
              <a:ext cx="523" cy="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183" name="Picture 7" descr="C:\WINDOWS\DESKTOP\BIG rt and turn lane.gif">
              <a:extLst>
                <a:ext uri="{FF2B5EF4-FFF2-40B4-BE49-F238E27FC236}">
                  <a16:creationId xmlns:a16="http://schemas.microsoft.com/office/drawing/2014/main" id="{E947AA42-5B19-49DF-94FA-927845D266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728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184" name="Picture 8" descr="C:\WINDOWS\DESKTOP\big reverse.gif">
              <a:extLst>
                <a:ext uri="{FF2B5EF4-FFF2-40B4-BE49-F238E27FC236}">
                  <a16:creationId xmlns:a16="http://schemas.microsoft.com/office/drawing/2014/main" id="{EB33AB97-207C-4029-B3CA-F3FC765227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30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185" name="Picture 9" descr="C:\WINDOWS\DESKTOP\big left arrow.gif">
              <a:extLst>
                <a:ext uri="{FF2B5EF4-FFF2-40B4-BE49-F238E27FC236}">
                  <a16:creationId xmlns:a16="http://schemas.microsoft.com/office/drawing/2014/main" id="{A7B4A871-8D7A-436B-AE33-C7775579D7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88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8186" name="Picture 10" descr="C:\WINDOWS\DESKTOP\big tipp truck.gif">
              <a:extLst>
                <a:ext uri="{FF2B5EF4-FFF2-40B4-BE49-F238E27FC236}">
                  <a16:creationId xmlns:a16="http://schemas.microsoft.com/office/drawing/2014/main" id="{6EAED07C-DE1F-4B12-A8C3-A3F9B37FCE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45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bldLvl="2" autoUpdateAnimBg="0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704E11C2-638D-43D3-957C-EC2121925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228600"/>
            <a:ext cx="8229600" cy="990600"/>
          </a:xfrm>
        </p:spPr>
        <p:txBody>
          <a:bodyPr/>
          <a:lstStyle/>
          <a:p>
            <a:pPr algn="l">
              <a:lnSpc>
                <a:spcPct val="22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70EEB9AC-8EB0-4EE1-A9F9-B099FF2406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838200"/>
            <a:ext cx="7848600" cy="5257800"/>
          </a:xfrm>
        </p:spPr>
        <p:txBody>
          <a:bodyPr/>
          <a:lstStyle/>
          <a:p>
            <a:pPr marL="609600" indent="-609600">
              <a:lnSpc>
                <a:spcPct val="260000"/>
              </a:lnSpc>
              <a:buFontTx/>
              <a:buAutoNum type="arabicPeriod" startAt="43"/>
            </a:pPr>
            <a:r>
              <a:rPr lang="en-US" altLang="en-US" sz="2200" b="1"/>
              <a:t>Information… Airport Ahead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3"/>
            </a:pPr>
            <a:r>
              <a:rPr lang="en-US" altLang="en-US" sz="2200" b="1"/>
              <a:t>Recreational… Hiking Trail Ahead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3"/>
            </a:pPr>
            <a:r>
              <a:rPr lang="en-US" altLang="en-US" sz="2200" b="1"/>
              <a:t>Warning of Narrow Roadway with Bridge Abutments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3"/>
            </a:pPr>
            <a:r>
              <a:rPr lang="en-US" altLang="en-US" sz="2200" b="1"/>
              <a:t>Regulation…  Towing Zone, Do Not Park In This Area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3"/>
            </a:pPr>
            <a:r>
              <a:rPr lang="en-US" altLang="en-US" sz="2200" b="1"/>
              <a:t>Regulation… No Hitchhiking in This Area</a:t>
            </a:r>
          </a:p>
        </p:txBody>
      </p:sp>
      <p:grpSp>
        <p:nvGrpSpPr>
          <p:cNvPr id="180234" name="Group 10">
            <a:extLst>
              <a:ext uri="{FF2B5EF4-FFF2-40B4-BE49-F238E27FC236}">
                <a16:creationId xmlns:a16="http://schemas.microsoft.com/office/drawing/2014/main" id="{CB593EAA-9E00-4FBA-8CA0-60BCD309BEB0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990600"/>
            <a:ext cx="838200" cy="4648200"/>
            <a:chOff x="144" y="624"/>
            <a:chExt cx="528" cy="2928"/>
          </a:xfrm>
        </p:grpSpPr>
        <p:pic>
          <p:nvPicPr>
            <p:cNvPr id="180229" name="Picture 5" descr="C:\WINDOWS\DESKTOP\big airport.gif">
              <a:extLst>
                <a:ext uri="{FF2B5EF4-FFF2-40B4-BE49-F238E27FC236}">
                  <a16:creationId xmlns:a16="http://schemas.microsoft.com/office/drawing/2014/main" id="{E039DAE8-1CBF-451A-BEC2-E170B88345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624"/>
              <a:ext cx="523" cy="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230" name="Picture 6" descr="C:\Documents and Settings\klinet\Desktop\Hiking Trail.jpg">
              <a:extLst>
                <a:ext uri="{FF2B5EF4-FFF2-40B4-BE49-F238E27FC236}">
                  <a16:creationId xmlns:a16="http://schemas.microsoft.com/office/drawing/2014/main" id="{8559E74B-DD4E-45BE-910D-8B949F802F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248"/>
              <a:ext cx="528" cy="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231" name="Picture 7" descr="C:\WINDOWS\DESKTOP\narrow bridge.gif">
              <a:extLst>
                <a:ext uri="{FF2B5EF4-FFF2-40B4-BE49-F238E27FC236}">
                  <a16:creationId xmlns:a16="http://schemas.microsoft.com/office/drawing/2014/main" id="{CED58F1F-1063-4FF3-93A2-D80B73D93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77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232" name="Picture 8" descr="C:\WINDOWS\DESKTOP\tow away zone.gif">
              <a:extLst>
                <a:ext uri="{FF2B5EF4-FFF2-40B4-BE49-F238E27FC236}">
                  <a16:creationId xmlns:a16="http://schemas.microsoft.com/office/drawing/2014/main" id="{2FEC8FFC-6477-49DB-836B-F766C385DD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40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233" name="Picture 9" descr="C:\WINDOWS\DESKTOP\no hitchhiking.gif">
              <a:extLst>
                <a:ext uri="{FF2B5EF4-FFF2-40B4-BE49-F238E27FC236}">
                  <a16:creationId xmlns:a16="http://schemas.microsoft.com/office/drawing/2014/main" id="{EBBD46B9-E9DD-4766-811B-3A21A1325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024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bldLvl="2" autoUpdateAnimBg="0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E8C78C90-C15A-46F4-8049-9B153520A4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01000" cy="685800"/>
          </a:xfrm>
        </p:spPr>
        <p:txBody>
          <a:bodyPr/>
          <a:lstStyle/>
          <a:p>
            <a:pPr algn="l">
              <a:lnSpc>
                <a:spcPct val="260000"/>
              </a:lnSpc>
            </a:pPr>
            <a:r>
              <a:rPr lang="en-US" altLang="en-US" sz="3200" b="1"/>
              <a:t>ANSWERS…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5AFF87FC-429C-42CD-8327-63FED5FE4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143000"/>
            <a:ext cx="7543800" cy="4953000"/>
          </a:xfrm>
        </p:spPr>
        <p:txBody>
          <a:bodyPr/>
          <a:lstStyle/>
          <a:p>
            <a:pPr marL="609600" indent="-609600">
              <a:lnSpc>
                <a:spcPct val="260000"/>
              </a:lnSpc>
              <a:buFontTx/>
              <a:buAutoNum type="arabicPeriod" startAt="48"/>
            </a:pPr>
            <a:r>
              <a:rPr lang="en-US" altLang="en-US" sz="2200" b="1"/>
              <a:t>Information… Boat Loading/Unloading Docks Ahead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8"/>
            </a:pPr>
            <a:r>
              <a:rPr lang="en-US" altLang="en-US" sz="2200" b="1"/>
              <a:t>Warning of Roadway Pavement Ending, Changes from Paved Roadway to Gravel Roadway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8"/>
            </a:pPr>
            <a:r>
              <a:rPr lang="en-US" altLang="en-US" sz="2200" b="1"/>
              <a:t>Warning of Pedestrians Crossing Freeway (California Special, may also be used to warn of playgrounds)</a:t>
            </a:r>
          </a:p>
          <a:p>
            <a:pPr marL="609600" indent="-609600">
              <a:lnSpc>
                <a:spcPct val="260000"/>
              </a:lnSpc>
              <a:buFontTx/>
              <a:buAutoNum type="arabicPeriod" startAt="48"/>
            </a:pPr>
            <a:endParaRPr lang="en-US" altLang="en-US" sz="2200" b="1"/>
          </a:p>
        </p:txBody>
      </p:sp>
      <p:grpSp>
        <p:nvGrpSpPr>
          <p:cNvPr id="182280" name="Group 8">
            <a:extLst>
              <a:ext uri="{FF2B5EF4-FFF2-40B4-BE49-F238E27FC236}">
                <a16:creationId xmlns:a16="http://schemas.microsoft.com/office/drawing/2014/main" id="{63AABD19-BFF5-4B1B-BD43-90DFA7510894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295400"/>
            <a:ext cx="838200" cy="3733800"/>
            <a:chOff x="144" y="816"/>
            <a:chExt cx="528" cy="2352"/>
          </a:xfrm>
        </p:grpSpPr>
        <p:pic>
          <p:nvPicPr>
            <p:cNvPr id="182277" name="Picture 5" descr="C:\WINDOWS\DESKTOP\big marina brown.gif">
              <a:extLst>
                <a:ext uri="{FF2B5EF4-FFF2-40B4-BE49-F238E27FC236}">
                  <a16:creationId xmlns:a16="http://schemas.microsoft.com/office/drawing/2014/main" id="{5AEEEC79-5480-4086-B820-D5D479A318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816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278" name="Picture 6" descr="C:\WINDOWS\DESKTOP\pavement ends.gif">
              <a:extLst>
                <a:ext uri="{FF2B5EF4-FFF2-40B4-BE49-F238E27FC236}">
                  <a16:creationId xmlns:a16="http://schemas.microsoft.com/office/drawing/2014/main" id="{ADBD93C0-5FE1-411C-B9CF-814B293097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728"/>
              <a:ext cx="523" cy="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279" name="Picture 7" descr="C:\WINDOWS\DESKTOP\fam on run.gif">
              <a:extLst>
                <a:ext uri="{FF2B5EF4-FFF2-40B4-BE49-F238E27FC236}">
                  <a16:creationId xmlns:a16="http://schemas.microsoft.com/office/drawing/2014/main" id="{E128A3A5-6D6A-4B46-B09B-8D4180F9B3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2640"/>
              <a:ext cx="528" cy="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11E2E023-6341-427B-86BD-E92BAE206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953000"/>
            <a:ext cx="66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/>
              <a:t>4</a:t>
            </a:r>
          </a:p>
        </p:txBody>
      </p:sp>
      <p:pic>
        <p:nvPicPr>
          <p:cNvPr id="7172" name="Picture 4" descr="C:\WINDOWS\DESKTOP\big two way traffic.gif">
            <a:extLst>
              <a:ext uri="{FF2B5EF4-FFF2-40B4-BE49-F238E27FC236}">
                <a16:creationId xmlns:a16="http://schemas.microsoft.com/office/drawing/2014/main" id="{8391FED7-F9BF-4BF2-8EDF-9547380A2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BDE9BCFD-6C02-4173-A872-76CDA8718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5.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88B1F8ED-F41C-4ABD-8CDF-513F33652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95300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/>
              <a:t> 5</a:t>
            </a:r>
          </a:p>
        </p:txBody>
      </p:sp>
      <p:pic>
        <p:nvPicPr>
          <p:cNvPr id="5124" name="Picture 4" descr="C:\WINDOWS\DESKTOP\big playground.gif">
            <a:extLst>
              <a:ext uri="{FF2B5EF4-FFF2-40B4-BE49-F238E27FC236}">
                <a16:creationId xmlns:a16="http://schemas.microsoft.com/office/drawing/2014/main" id="{8C33EB5F-F9C9-47FF-B3BB-B55F63A1F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144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641B5A4C-D563-4AB5-AF4E-B3E4F4984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6.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WINDOWS\DESKTOP\donotenter.bmp">
            <a:extLst>
              <a:ext uri="{FF2B5EF4-FFF2-40B4-BE49-F238E27FC236}">
                <a16:creationId xmlns:a16="http://schemas.microsoft.com/office/drawing/2014/main" id="{B5B7ECDC-0661-4BC8-891F-F544D0786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27432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DF5418CF-E455-4973-B8B5-1111C0214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029200"/>
            <a:ext cx="565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6</a:t>
            </a:r>
          </a:p>
        </p:txBody>
      </p:sp>
    </p:spTree>
  </p:cSld>
  <p:clrMapOvr>
    <a:masterClrMapping/>
  </p:clrMapOvr>
  <p:transition spd="med" advTm="2000">
    <p:cover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DB94FEAD-85B6-49E4-A5B1-5B9715DB4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7.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37D3ACE2-0EFE-406D-A402-14FEC2B1A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0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 7</a:t>
            </a:r>
          </a:p>
        </p:txBody>
      </p:sp>
      <p:pic>
        <p:nvPicPr>
          <p:cNvPr id="8196" name="Picture 4" descr="C:\WINDOWS\DESKTOP\big cross.gif">
            <a:extLst>
              <a:ext uri="{FF2B5EF4-FFF2-40B4-BE49-F238E27FC236}">
                <a16:creationId xmlns:a16="http://schemas.microsoft.com/office/drawing/2014/main" id="{8503385F-AE8F-41F9-A799-50641B625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26">
            <a:extLst>
              <a:ext uri="{FF2B5EF4-FFF2-40B4-BE49-F238E27FC236}">
                <a16:creationId xmlns:a16="http://schemas.microsoft.com/office/drawing/2014/main" id="{970BC504-5202-4BC7-AEE0-C2B7D2CD2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8.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6D44C6A1-9965-4C8B-9925-1E774084C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0"/>
            <a:ext cx="8153400" cy="553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5000"/>
              </a:lnSpc>
              <a:spcBef>
                <a:spcPct val="50000"/>
              </a:spcBef>
            </a:pPr>
            <a:r>
              <a:rPr lang="en-US" altLang="en-US" sz="6000" b="1">
                <a:solidFill>
                  <a:srgbClr val="66CCFF"/>
                </a:solidFill>
                <a:latin typeface="Comic Sans MS" panose="030F0702030302020204" pitchFamily="66" charset="0"/>
              </a:rPr>
              <a:t>Each sign will appear for 0.3 seconds…</a:t>
            </a:r>
            <a:endParaRPr lang="en-US" altLang="en-US" sz="6000">
              <a:solidFill>
                <a:srgbClr val="66CCFF"/>
              </a:solidFill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lang="en-US" altLang="en-US" sz="600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lang="en-US" altLang="en-US" sz="54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 spd="slow" advTm="5000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5A40E2C3-2BD2-485B-B64A-D5B8FCCBD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334000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8</a:t>
            </a:r>
          </a:p>
        </p:txBody>
      </p:sp>
      <p:pic>
        <p:nvPicPr>
          <p:cNvPr id="20485" name="Picture 5" descr="C:\WINDOWS\DESKTOP\big hill 6%.gif">
            <a:extLst>
              <a:ext uri="{FF2B5EF4-FFF2-40B4-BE49-F238E27FC236}">
                <a16:creationId xmlns:a16="http://schemas.microsoft.com/office/drawing/2014/main" id="{0532B33B-E33B-422D-BBA1-FC833ABD9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71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30730583-6934-4DB6-93BE-DA2B33D62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9.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CB52F78D-01D7-4EF7-A644-63BE14D1F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257800"/>
            <a:ext cx="565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 9</a:t>
            </a:r>
          </a:p>
        </p:txBody>
      </p:sp>
      <p:pic>
        <p:nvPicPr>
          <p:cNvPr id="9220" name="Picture 4" descr="C:\WINDOWS\DESKTOP\elk.gif">
            <a:extLst>
              <a:ext uri="{FF2B5EF4-FFF2-40B4-BE49-F238E27FC236}">
                <a16:creationId xmlns:a16="http://schemas.microsoft.com/office/drawing/2014/main" id="{183B7F48-0F56-477C-B073-5F36EA900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1F0ADB74-366D-4E00-998A-D1E9F1643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10.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1852C57B-7195-418F-9886-A09FE5CA0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2578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10</a:t>
            </a:r>
          </a:p>
        </p:txBody>
      </p:sp>
      <p:pic>
        <p:nvPicPr>
          <p:cNvPr id="10244" name="Picture 4" descr="C:\WINDOWS\DESKTOP\big divid hwy begins.gif">
            <a:extLst>
              <a:ext uri="{FF2B5EF4-FFF2-40B4-BE49-F238E27FC236}">
                <a16:creationId xmlns:a16="http://schemas.microsoft.com/office/drawing/2014/main" id="{7692388B-3887-4218-8A9B-9542C7851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FA32B245-8118-418A-B547-1B88024F8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#11. . .</a:t>
            </a:r>
          </a:p>
        </p:txBody>
      </p:sp>
    </p:spTree>
  </p:cSld>
  <p:clrMapOvr>
    <a:masterClrMapping/>
  </p:clrMapOvr>
  <p:transition spd="slow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>
            <a:extLst>
              <a:ext uri="{FF2B5EF4-FFF2-40B4-BE49-F238E27FC236}">
                <a16:creationId xmlns:a16="http://schemas.microsoft.com/office/drawing/2014/main" id="{FACC3DAA-2D8A-4DBF-A80B-F30016E89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2578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11</a:t>
            </a:r>
          </a:p>
        </p:txBody>
      </p:sp>
      <p:pic>
        <p:nvPicPr>
          <p:cNvPr id="21509" name="Picture 5" descr="C:\WINDOWS\DESKTOP\big no park.gif">
            <a:extLst>
              <a:ext uri="{FF2B5EF4-FFF2-40B4-BE49-F238E27FC236}">
                <a16:creationId xmlns:a16="http://schemas.microsoft.com/office/drawing/2014/main" id="{7E286CD5-A2DA-4E5E-A8D8-0D9E32939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52E8023C-5811-42F4-A46F-A6DEB9209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#12.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7B1C33DD-AEF9-40C8-9A20-1F756A463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1816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12</a:t>
            </a:r>
          </a:p>
        </p:txBody>
      </p:sp>
      <p:pic>
        <p:nvPicPr>
          <p:cNvPr id="11268" name="Picture 4" descr="C:\WINDOWS\DESKTOP\big div hwy ends.gif">
            <a:extLst>
              <a:ext uri="{FF2B5EF4-FFF2-40B4-BE49-F238E27FC236}">
                <a16:creationId xmlns:a16="http://schemas.microsoft.com/office/drawing/2014/main" id="{B6EF65ED-D8FA-4994-96E4-E395BB30A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BF8E6E1F-BFAE-4423-B634-4C027C57A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#13.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58DFF62A-C1E8-451F-BC22-F611C5BF4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914400"/>
            <a:ext cx="80010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000" b="1">
                <a:solidFill>
                  <a:srgbClr val="66CCFF"/>
                </a:solidFill>
                <a:latin typeface="Comic Sans MS" panose="030F0702030302020204" pitchFamily="66" charset="0"/>
              </a:rPr>
              <a:t>You will then have ten (10) seconds to write down its meaning on your paper.</a:t>
            </a:r>
            <a:endParaRPr lang="en-US" altLang="en-US">
              <a:solidFill>
                <a:srgbClr val="66CCFF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 advTm="6000"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7E93905D-8782-41B2-88B9-3A00009E4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047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 13</a:t>
            </a:r>
          </a:p>
        </p:txBody>
      </p:sp>
      <p:pic>
        <p:nvPicPr>
          <p:cNvPr id="12292" name="Picture 4" descr="C:\WINDOWS\DESKTOP\big flagger.gif">
            <a:extLst>
              <a:ext uri="{FF2B5EF4-FFF2-40B4-BE49-F238E27FC236}">
                <a16:creationId xmlns:a16="http://schemas.microsoft.com/office/drawing/2014/main" id="{A0EE8377-611E-4D67-9202-B76D9B2F8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838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161E8ED3-BD1B-4206-9616-74BB35D2E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#14.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>
            <a:extLst>
              <a:ext uri="{FF2B5EF4-FFF2-40B4-BE49-F238E27FC236}">
                <a16:creationId xmlns:a16="http://schemas.microsoft.com/office/drawing/2014/main" id="{AF7B9F02-D055-4F0B-B159-3494BB91D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14</a:t>
            </a:r>
          </a:p>
        </p:txBody>
      </p:sp>
      <p:pic>
        <p:nvPicPr>
          <p:cNvPr id="130052" name="Picture 4" descr="C:\WINDOWS\DESKTOP\big blank yield.gif">
            <a:extLst>
              <a:ext uri="{FF2B5EF4-FFF2-40B4-BE49-F238E27FC236}">
                <a16:creationId xmlns:a16="http://schemas.microsoft.com/office/drawing/2014/main" id="{9EF18122-1080-42F1-9B1F-2B5061FB9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62B9B917-6BC7-4C3B-9B3E-0AD557FC5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#15.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0F77E1F6-2BC0-420D-A6C3-CFEB79393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8768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15</a:t>
            </a:r>
          </a:p>
        </p:txBody>
      </p:sp>
      <p:pic>
        <p:nvPicPr>
          <p:cNvPr id="13316" name="Picture 4" descr="C:\WINDOWS\DESKTOP\big hosp.gif">
            <a:extLst>
              <a:ext uri="{FF2B5EF4-FFF2-40B4-BE49-F238E27FC236}">
                <a16:creationId xmlns:a16="http://schemas.microsoft.com/office/drawing/2014/main" id="{E3D8AE62-B102-4821-A101-14C07B168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858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>
            <a:extLst>
              <a:ext uri="{FF2B5EF4-FFF2-40B4-BE49-F238E27FC236}">
                <a16:creationId xmlns:a16="http://schemas.microsoft.com/office/drawing/2014/main" id="{FADC8365-59F8-4C7D-A317-70B0AC343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2296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6600" b="1"/>
              <a:t>What do the </a:t>
            </a:r>
            <a:r>
              <a:rPr lang="en-US" altLang="en-US" sz="6600" b="1">
                <a:latin typeface="Berlin Sans FB Demi" panose="020E0802020502020306" pitchFamily="34" charset="0"/>
              </a:rPr>
              <a:t>DIAMOND SHAPED ROAD MARKINGS</a:t>
            </a:r>
            <a:r>
              <a:rPr lang="en-US" altLang="en-US" sz="6600" b="1"/>
              <a:t> in this next slide signify?</a:t>
            </a:r>
          </a:p>
        </p:txBody>
      </p:sp>
    </p:spTree>
  </p:cSld>
  <p:clrMapOvr>
    <a:masterClrMapping/>
  </p:clrMapOvr>
  <p:transition spd="med" advTm="15000">
    <p:checke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WINDOWS\DESKTOP\hov.gif">
            <a:extLst>
              <a:ext uri="{FF2B5EF4-FFF2-40B4-BE49-F238E27FC236}">
                <a16:creationId xmlns:a16="http://schemas.microsoft.com/office/drawing/2014/main" id="{161F9E5E-68B1-4F30-9541-94C08B303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7623175" cy="381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22B4A282-0241-452C-9AA1-6FCDD4E83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16</a:t>
            </a:r>
          </a:p>
        </p:txBody>
      </p:sp>
    </p:spTree>
  </p:cSld>
  <p:clrMapOvr>
    <a:masterClrMapping/>
  </p:clrMapOvr>
  <p:transition spd="med" advTm="2000">
    <p:cover dir="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C6728055-C9E4-45D2-ACE8-36A3B76DA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#17.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55F5162B-FA2D-4628-9F90-00E3AF552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2578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17</a:t>
            </a:r>
          </a:p>
        </p:txBody>
      </p:sp>
      <p:pic>
        <p:nvPicPr>
          <p:cNvPr id="17412" name="Picture 4" descr="C:\WINDOWS\DESKTOP\big low clearance.gif">
            <a:extLst>
              <a:ext uri="{FF2B5EF4-FFF2-40B4-BE49-F238E27FC236}">
                <a16:creationId xmlns:a16="http://schemas.microsoft.com/office/drawing/2014/main" id="{BE6E5A6F-8A25-45C1-9812-EC954E93D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F7C101A6-3D36-47EA-94DD-5BB9E4A78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#18.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6" name="Picture 1026" descr="C:\WINDOWS\DESKTOP\65must4649-A.jpg">
            <a:extLst>
              <a:ext uri="{FF2B5EF4-FFF2-40B4-BE49-F238E27FC236}">
                <a16:creationId xmlns:a16="http://schemas.microsoft.com/office/drawing/2014/main" id="{20A78B95-FA2A-4D1B-839E-2BAEB98CA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7"/>
          <a:stretch>
            <a:fillRect/>
          </a:stretch>
        </p:blipFill>
        <p:spPr bwMode="auto">
          <a:xfrm>
            <a:off x="533400" y="304800"/>
            <a:ext cx="7953375" cy="399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027" name="Text Box 1027">
            <a:extLst>
              <a:ext uri="{FF2B5EF4-FFF2-40B4-BE49-F238E27FC236}">
                <a16:creationId xmlns:a16="http://schemas.microsoft.com/office/drawing/2014/main" id="{D5A40B44-B3F5-4791-BD08-423A4D5B7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00600"/>
            <a:ext cx="86868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7200" b="1">
                <a:solidFill>
                  <a:srgbClr val="FFFF00"/>
                </a:solidFill>
              </a:rPr>
              <a:t>Ready to Roll?</a:t>
            </a:r>
            <a:endParaRPr lang="en-US" altLang="en-US"/>
          </a:p>
        </p:txBody>
      </p:sp>
    </p:spTree>
  </p:cSld>
  <p:clrMapOvr>
    <a:masterClrMapping/>
  </p:clrMapOvr>
  <p:transition spd="slow" advTm="5000">
    <p:rand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C6D849BB-C4C4-4508-A1D5-7D6205DC0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18</a:t>
            </a:r>
          </a:p>
        </p:txBody>
      </p:sp>
      <p:pic>
        <p:nvPicPr>
          <p:cNvPr id="15364" name="Picture 4" descr="C:\WINDOWS\DESKTOP\big INFO.gif">
            <a:extLst>
              <a:ext uri="{FF2B5EF4-FFF2-40B4-BE49-F238E27FC236}">
                <a16:creationId xmlns:a16="http://schemas.microsoft.com/office/drawing/2014/main" id="{B8051E6B-C333-4D13-AB01-C6FE33C79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0668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ED5ACD67-286E-49EB-A23E-3082005C9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#19.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027">
            <a:extLst>
              <a:ext uri="{FF2B5EF4-FFF2-40B4-BE49-F238E27FC236}">
                <a16:creationId xmlns:a16="http://schemas.microsoft.com/office/drawing/2014/main" id="{05796732-1F24-4998-B8D3-0D756A80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181600"/>
            <a:ext cx="869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19</a:t>
            </a:r>
          </a:p>
        </p:txBody>
      </p:sp>
      <p:pic>
        <p:nvPicPr>
          <p:cNvPr id="23556" name="Picture 1028" descr="C:\WINDOWS\DESKTOP\big rt lane ends.gif">
            <a:extLst>
              <a:ext uri="{FF2B5EF4-FFF2-40B4-BE49-F238E27FC236}">
                <a16:creationId xmlns:a16="http://schemas.microsoft.com/office/drawing/2014/main" id="{A6DF62B8-60F1-4DE9-A2B5-2FB3E5D61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0668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14C6BE15-44D1-4F7F-8362-CFD451004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#20.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B65A1A7C-5300-4C2A-83FE-7D9B2573D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340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20</a:t>
            </a:r>
          </a:p>
        </p:txBody>
      </p:sp>
      <p:pic>
        <p:nvPicPr>
          <p:cNvPr id="16388" name="Picture 4" descr="C:\WINDOWS\DESKTOP\big keep right.gif">
            <a:extLst>
              <a:ext uri="{FF2B5EF4-FFF2-40B4-BE49-F238E27FC236}">
                <a16:creationId xmlns:a16="http://schemas.microsoft.com/office/drawing/2014/main" id="{9B846298-1ED2-482F-AA31-2F62008F9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5D3079B-3FCE-4EDE-947E-4FE75F5A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#21.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8379082C-2372-419F-ADCB-4D1BEE14E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21</a:t>
            </a:r>
          </a:p>
        </p:txBody>
      </p:sp>
      <p:pic>
        <p:nvPicPr>
          <p:cNvPr id="18436" name="Picture 4" descr="C:\WINDOWS\DESKTOP\big merge.gif">
            <a:extLst>
              <a:ext uri="{FF2B5EF4-FFF2-40B4-BE49-F238E27FC236}">
                <a16:creationId xmlns:a16="http://schemas.microsoft.com/office/drawing/2014/main" id="{F0F693AE-FB77-45E6-BE97-2105C8D0A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BFD9B33-7CA6-4BEE-BA58-E72B4F64D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#22.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6D519466-A0A5-46CA-B9BA-4698C7553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22</a:t>
            </a:r>
          </a:p>
        </p:txBody>
      </p:sp>
      <p:pic>
        <p:nvPicPr>
          <p:cNvPr id="19460" name="Picture 4" descr="C:\WINDOWS\DESKTOP\big no bikes.gif">
            <a:extLst>
              <a:ext uri="{FF2B5EF4-FFF2-40B4-BE49-F238E27FC236}">
                <a16:creationId xmlns:a16="http://schemas.microsoft.com/office/drawing/2014/main" id="{B336E17B-9210-4D4E-910E-29EC9AC43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A518F241-3752-45C2-A3BD-223BF363D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#23.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Text Box 6">
            <a:extLst>
              <a:ext uri="{FF2B5EF4-FFF2-40B4-BE49-F238E27FC236}">
                <a16:creationId xmlns:a16="http://schemas.microsoft.com/office/drawing/2014/main" id="{BECC06A1-86CE-4011-8E22-B16C81D7B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066800"/>
            <a:ext cx="73914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 algn="ctr"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1. . .</a:t>
            </a:r>
          </a:p>
        </p:txBody>
      </p:sp>
    </p:spTree>
  </p:cSld>
  <p:clrMapOvr>
    <a:masterClrMapping/>
  </p:clrMapOvr>
  <p:transition spd="med" advTm="5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9F5C22CC-0F30-4055-80B3-20CFFDFF7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23</a:t>
            </a:r>
          </a:p>
        </p:txBody>
      </p:sp>
      <p:pic>
        <p:nvPicPr>
          <p:cNvPr id="22533" name="Picture 5" descr="C:\WINDOWS\DESKTOP\big low shoulder.gif">
            <a:extLst>
              <a:ext uri="{FF2B5EF4-FFF2-40B4-BE49-F238E27FC236}">
                <a16:creationId xmlns:a16="http://schemas.microsoft.com/office/drawing/2014/main" id="{501E9B3B-4E70-43B3-8D84-FC66AE2D4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17610703-1EB8-4B89-B7C0-C58929592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#24.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14636631-9BAD-4A65-AA36-72DF85281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105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24</a:t>
            </a:r>
          </a:p>
        </p:txBody>
      </p:sp>
      <p:pic>
        <p:nvPicPr>
          <p:cNvPr id="24580" name="Picture 4" descr="C:\WINDOWS\DESKTOP\big left lane ends.gif">
            <a:extLst>
              <a:ext uri="{FF2B5EF4-FFF2-40B4-BE49-F238E27FC236}">
                <a16:creationId xmlns:a16="http://schemas.microsoft.com/office/drawing/2014/main" id="{32C359E7-6203-4607-A7CD-C8A3ED0E0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4F50C128-32F6-41EF-B37E-0D351F14C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#25.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BD41F9EF-178F-4F3C-9C37-F5CCB552A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3340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25</a:t>
            </a:r>
          </a:p>
        </p:txBody>
      </p:sp>
      <p:pic>
        <p:nvPicPr>
          <p:cNvPr id="25604" name="Picture 4" descr="C:\WINDOWS\DESKTOP\big sig ahead.gif">
            <a:extLst>
              <a:ext uri="{FF2B5EF4-FFF2-40B4-BE49-F238E27FC236}">
                <a16:creationId xmlns:a16="http://schemas.microsoft.com/office/drawing/2014/main" id="{34620FD4-E48A-4CE3-9ACD-23668E283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168E56A0-2D1B-4DFF-82E2-93F3B0C2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#26.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93F72058-230F-4974-9D5A-B80418208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26</a:t>
            </a:r>
          </a:p>
        </p:txBody>
      </p:sp>
      <p:pic>
        <p:nvPicPr>
          <p:cNvPr id="26628" name="Picture 4" descr="C:\WINDOWS\DESKTOP\big side rd.gif">
            <a:extLst>
              <a:ext uri="{FF2B5EF4-FFF2-40B4-BE49-F238E27FC236}">
                <a16:creationId xmlns:a16="http://schemas.microsoft.com/office/drawing/2014/main" id="{B51C86A4-8324-4991-A6B6-3FD509B17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6FEE565A-F8A0-4851-A762-07FEACD64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#27.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1027">
            <a:extLst>
              <a:ext uri="{FF2B5EF4-FFF2-40B4-BE49-F238E27FC236}">
                <a16:creationId xmlns:a16="http://schemas.microsoft.com/office/drawing/2014/main" id="{215013F3-6EA2-439A-819D-E053C6F09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105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27</a:t>
            </a:r>
          </a:p>
        </p:txBody>
      </p:sp>
      <p:pic>
        <p:nvPicPr>
          <p:cNvPr id="31748" name="Picture 1028" descr="C:\WINDOWS\DESKTOP\big no ped.gif">
            <a:extLst>
              <a:ext uri="{FF2B5EF4-FFF2-40B4-BE49-F238E27FC236}">
                <a16:creationId xmlns:a16="http://schemas.microsoft.com/office/drawing/2014/main" id="{830F1384-CCA3-4AD6-8F07-567666061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9144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C46012AE-8F83-4E77-98CE-AABEB3359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#28. . .</a:t>
            </a:r>
          </a:p>
        </p:txBody>
      </p:sp>
    </p:spTree>
  </p:cSld>
  <p:clrMapOvr>
    <a:masterClrMapping/>
  </p:clrMapOvr>
  <p:transition spd="slow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2C45588B-0B24-498C-8F73-508910DCB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181600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/>
              <a:t>1</a:t>
            </a:r>
          </a:p>
        </p:txBody>
      </p:sp>
      <p:pic>
        <p:nvPicPr>
          <p:cNvPr id="2053" name="Picture 5" descr="C:\WINDOWS\DESKTOP\no rt turn big.gif">
            <a:extLst>
              <a:ext uri="{FF2B5EF4-FFF2-40B4-BE49-F238E27FC236}">
                <a16:creationId xmlns:a16="http://schemas.microsoft.com/office/drawing/2014/main" id="{9213AACE-3F0F-41A2-BC19-AC5B281C3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90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AED5B798-442C-4A1B-9DB6-74BF1525A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1054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28</a:t>
            </a:r>
          </a:p>
        </p:txBody>
      </p:sp>
      <p:pic>
        <p:nvPicPr>
          <p:cNvPr id="27653" name="Picture 5" descr="C:\Documents and Settings\klinet\Desktop\School sign.jpg">
            <a:extLst>
              <a:ext uri="{FF2B5EF4-FFF2-40B4-BE49-F238E27FC236}">
                <a16:creationId xmlns:a16="http://schemas.microsoft.com/office/drawing/2014/main" id="{BB2FC025-27B9-400D-B96C-4921A38B3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40" t="10869" r="9740" b="5435"/>
          <a:stretch>
            <a:fillRect/>
          </a:stretch>
        </p:blipFill>
        <p:spPr bwMode="auto">
          <a:xfrm>
            <a:off x="2667000" y="1371600"/>
            <a:ext cx="3276600" cy="305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0880EE48-FC6C-44C6-AD84-75C7F1EB9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#29.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C0FE5B1C-E31F-4D70-9A8A-D426EB159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29</a:t>
            </a:r>
          </a:p>
        </p:txBody>
      </p:sp>
      <p:grpSp>
        <p:nvGrpSpPr>
          <p:cNvPr id="28682" name="Group 10">
            <a:extLst>
              <a:ext uri="{FF2B5EF4-FFF2-40B4-BE49-F238E27FC236}">
                <a16:creationId xmlns:a16="http://schemas.microsoft.com/office/drawing/2014/main" id="{77B8807A-6ABE-4DB5-8103-2F5DB158A2B9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1524000"/>
            <a:ext cx="3276600" cy="3052763"/>
            <a:chOff x="1920" y="384"/>
            <a:chExt cx="2064" cy="1923"/>
          </a:xfrm>
        </p:grpSpPr>
        <p:pic>
          <p:nvPicPr>
            <p:cNvPr id="28677" name="Picture 5" descr="C:\Documents and Settings\klinet\Desktop\School sign.jpg">
              <a:extLst>
                <a:ext uri="{FF2B5EF4-FFF2-40B4-BE49-F238E27FC236}">
                  <a16:creationId xmlns:a16="http://schemas.microsoft.com/office/drawing/2014/main" id="{BC8123BD-6A9C-43B0-BD4B-5617BD99F4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40" t="10869" r="9740" b="5435"/>
            <a:stretch>
              <a:fillRect/>
            </a:stretch>
          </p:blipFill>
          <p:spPr bwMode="auto">
            <a:xfrm>
              <a:off x="1920" y="384"/>
              <a:ext cx="2064" cy="1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1C1C1C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8" name="Line 6">
              <a:extLst>
                <a:ext uri="{FF2B5EF4-FFF2-40B4-BE49-F238E27FC236}">
                  <a16:creationId xmlns:a16="http://schemas.microsoft.com/office/drawing/2014/main" id="{ED7213F0-B1A2-4D86-AAB2-384547D06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432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Line 7">
              <a:extLst>
                <a:ext uri="{FF2B5EF4-FFF2-40B4-BE49-F238E27FC236}">
                  <a16:creationId xmlns:a16="http://schemas.microsoft.com/office/drawing/2014/main" id="{A95FDFB4-6A97-407A-BFD6-1C74B56285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112"/>
              <a:ext cx="1584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8">
              <a:extLst>
                <a:ext uri="{FF2B5EF4-FFF2-40B4-BE49-F238E27FC236}">
                  <a16:creationId xmlns:a16="http://schemas.microsoft.com/office/drawing/2014/main" id="{FE9EFB55-4140-43F7-AFC0-1249DA93B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776"/>
              <a:ext cx="432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9">
              <a:extLst>
                <a:ext uri="{FF2B5EF4-FFF2-40B4-BE49-F238E27FC236}">
                  <a16:creationId xmlns:a16="http://schemas.microsoft.com/office/drawing/2014/main" id="{2BB234B4-0380-490C-830D-F0787D1A6A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776"/>
              <a:ext cx="144" cy="0"/>
            </a:xfrm>
            <a:prstGeom prst="line">
              <a:avLst/>
            </a:prstGeom>
            <a:noFill/>
            <a:ln w="38100">
              <a:solidFill>
                <a:srgbClr val="1C1C1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Tm="2000">
    <p:cover dir="d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3DAAEE7C-327D-4225-9C8D-FE295AF5A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#30.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C17581D3-9A01-4F78-8314-049EC95DF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30</a:t>
            </a:r>
          </a:p>
        </p:txBody>
      </p:sp>
      <p:pic>
        <p:nvPicPr>
          <p:cNvPr id="38917" name="Picture 5" descr="C:\WINDOWS\DESKTOP\big edited one way.gif">
            <a:extLst>
              <a:ext uri="{FF2B5EF4-FFF2-40B4-BE49-F238E27FC236}">
                <a16:creationId xmlns:a16="http://schemas.microsoft.com/office/drawing/2014/main" id="{5C4028FC-A604-482E-91D7-E5ECCB579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0668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4CEBB5B4-A201-4020-92B3-F50510BA1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#31.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3E6FA91E-E9E9-4DB3-A80B-4AA085D35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029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31</a:t>
            </a:r>
          </a:p>
        </p:txBody>
      </p:sp>
      <p:pic>
        <p:nvPicPr>
          <p:cNvPr id="29700" name="Picture 4" descr="C:\WINDOWS\DESKTOP\big rr side.gif">
            <a:extLst>
              <a:ext uri="{FF2B5EF4-FFF2-40B4-BE49-F238E27FC236}">
                <a16:creationId xmlns:a16="http://schemas.microsoft.com/office/drawing/2014/main" id="{FAE881AF-D0C5-475E-85C1-FC84A171B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762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9D4808F2-952C-41E7-8085-79A99D826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#32.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1027">
            <a:extLst>
              <a:ext uri="{FF2B5EF4-FFF2-40B4-BE49-F238E27FC236}">
                <a16:creationId xmlns:a16="http://schemas.microsoft.com/office/drawing/2014/main" id="{8CF1BC1D-6F1D-483C-9B6D-76D110413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800600"/>
            <a:ext cx="819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 32</a:t>
            </a:r>
          </a:p>
        </p:txBody>
      </p:sp>
      <p:pic>
        <p:nvPicPr>
          <p:cNvPr id="33796" name="Picture 1028" descr="C:\WINDOWS\DESKTOP\big no trucks.gif">
            <a:extLst>
              <a:ext uri="{FF2B5EF4-FFF2-40B4-BE49-F238E27FC236}">
                <a16:creationId xmlns:a16="http://schemas.microsoft.com/office/drawing/2014/main" id="{C32E5346-1CD5-4FEF-84B2-DCAC17DAA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838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E62AB823-5D47-4941-9E19-030FBAF60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#33.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03B13B3A-3649-43BC-954D-47EA302B6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6764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2.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C1F02382-0323-4F19-950F-315546583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33</a:t>
            </a:r>
          </a:p>
        </p:txBody>
      </p:sp>
      <p:pic>
        <p:nvPicPr>
          <p:cNvPr id="30724" name="Picture 4" descr="C:\WINDOWS\DESKTOP\big jct.gif">
            <a:extLst>
              <a:ext uri="{FF2B5EF4-FFF2-40B4-BE49-F238E27FC236}">
                <a16:creationId xmlns:a16="http://schemas.microsoft.com/office/drawing/2014/main" id="{DC3F36F2-5DAC-4BE3-A21F-DAFC708D9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4B38129-0C0D-460A-9540-F803D8C14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#34.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DCD984D2-D68B-4A6C-BAEC-8CBC8763E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105400"/>
            <a:ext cx="920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 34</a:t>
            </a:r>
          </a:p>
        </p:txBody>
      </p:sp>
      <p:pic>
        <p:nvPicPr>
          <p:cNvPr id="34821" name="Picture 5" descr="C:\Documents and Settings\klinet\Desktop\PedCross.jpg">
            <a:extLst>
              <a:ext uri="{FF2B5EF4-FFF2-40B4-BE49-F238E27FC236}">
                <a16:creationId xmlns:a16="http://schemas.microsoft.com/office/drawing/2014/main" id="{289EF213-1228-49E5-8D62-F526E425D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19200"/>
            <a:ext cx="36925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06AC2F73-F7EE-48F2-9722-1A7482E2D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#35.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3F46E2C8-AB59-4994-9595-23B325E07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257800"/>
            <a:ext cx="920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4000" b="1"/>
              <a:t>35</a:t>
            </a:r>
          </a:p>
        </p:txBody>
      </p:sp>
      <p:pic>
        <p:nvPicPr>
          <p:cNvPr id="35844" name="Picture 4" descr="C:\WINDOWS\DESKTOP\big road work ahead.gif">
            <a:extLst>
              <a:ext uri="{FF2B5EF4-FFF2-40B4-BE49-F238E27FC236}">
                <a16:creationId xmlns:a16="http://schemas.microsoft.com/office/drawing/2014/main" id="{0EA1E34A-94BC-49FE-B44E-E1778054C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371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81BD79DE-D635-42A4-BFE6-15DE3C2D7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#36.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B258F35F-1D5E-47EB-B8B8-088B12ACC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36</a:t>
            </a:r>
          </a:p>
        </p:txBody>
      </p:sp>
      <p:pic>
        <p:nvPicPr>
          <p:cNvPr id="36868" name="Picture 4" descr="C:\WINDOWS\DESKTOP\big u turn.gif">
            <a:extLst>
              <a:ext uri="{FF2B5EF4-FFF2-40B4-BE49-F238E27FC236}">
                <a16:creationId xmlns:a16="http://schemas.microsoft.com/office/drawing/2014/main" id="{DF50D49D-3045-4C3B-A6F9-AD1B0ACCB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19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88126EC0-8567-4CE9-A94B-745EB4D4D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#37.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>
            <a:extLst>
              <a:ext uri="{FF2B5EF4-FFF2-40B4-BE49-F238E27FC236}">
                <a16:creationId xmlns:a16="http://schemas.microsoft.com/office/drawing/2014/main" id="{9157F925-D13E-4C8C-9100-94A8BBC3B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2578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37</a:t>
            </a:r>
          </a:p>
        </p:txBody>
      </p:sp>
      <p:pic>
        <p:nvPicPr>
          <p:cNvPr id="134148" name="Picture 4" descr="C:\WINDOWS\DESKTOP\slo mov veh.gif">
            <a:extLst>
              <a:ext uri="{FF2B5EF4-FFF2-40B4-BE49-F238E27FC236}">
                <a16:creationId xmlns:a16="http://schemas.microsoft.com/office/drawing/2014/main" id="{F0BF0D46-6C2A-41C4-996F-36F0953F2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4144963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06C87FF0-5D0D-4BC6-99BC-18B73D4BE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#38.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>
            <a:extLst>
              <a:ext uri="{FF2B5EF4-FFF2-40B4-BE49-F238E27FC236}">
                <a16:creationId xmlns:a16="http://schemas.microsoft.com/office/drawing/2014/main" id="{6FDB1080-00CB-4A85-8B6B-FCA941035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105400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/>
              <a:t>     2</a:t>
            </a:r>
          </a:p>
        </p:txBody>
      </p:sp>
      <p:pic>
        <p:nvPicPr>
          <p:cNvPr id="4100" name="Picture 4" descr="C:\WINDOWS\DESKTOP\big winding road.gif">
            <a:extLst>
              <a:ext uri="{FF2B5EF4-FFF2-40B4-BE49-F238E27FC236}">
                <a16:creationId xmlns:a16="http://schemas.microsoft.com/office/drawing/2014/main" id="{59F2DE99-6097-439C-9D12-2E86583AE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BB3829C7-2890-4DCB-A34C-EEFE0C406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38</a:t>
            </a:r>
          </a:p>
        </p:txBody>
      </p:sp>
      <p:pic>
        <p:nvPicPr>
          <p:cNvPr id="136197" name="Picture 5" descr="C:\WINDOWS\DESKTOP\big added lane.gif">
            <a:extLst>
              <a:ext uri="{FF2B5EF4-FFF2-40B4-BE49-F238E27FC236}">
                <a16:creationId xmlns:a16="http://schemas.microsoft.com/office/drawing/2014/main" id="{955F0A0B-EA52-4FF0-AE30-2B853314F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24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6E8E6C08-D149-48A2-A6BB-8A280E089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#39.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F3772E48-4670-475E-95CC-F0D2E4267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39</a:t>
            </a:r>
          </a:p>
        </p:txBody>
      </p:sp>
      <p:pic>
        <p:nvPicPr>
          <p:cNvPr id="139269" name="Picture 5" descr="C:\WINDOWS\DESKTOP\BIG rt and turn lane.gif">
            <a:extLst>
              <a:ext uri="{FF2B5EF4-FFF2-40B4-BE49-F238E27FC236}">
                <a16:creationId xmlns:a16="http://schemas.microsoft.com/office/drawing/2014/main" id="{445A3254-D0BF-41BC-9F37-07362144D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4478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066D5AD3-0259-42AA-9B34-4A5B7C95F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#40.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C87DEA5B-55CA-4FDD-9A16-C2C584EDD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40</a:t>
            </a:r>
          </a:p>
        </p:txBody>
      </p:sp>
      <p:pic>
        <p:nvPicPr>
          <p:cNvPr id="141317" name="Picture 5" descr="C:\WINDOWS\DESKTOP\big reverse.gif">
            <a:extLst>
              <a:ext uri="{FF2B5EF4-FFF2-40B4-BE49-F238E27FC236}">
                <a16:creationId xmlns:a16="http://schemas.microsoft.com/office/drawing/2014/main" id="{9DDD70AD-B24C-41DD-B111-18BC1E42F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002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B8BA3570-A199-489E-B2AA-33B20A117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#41.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C403FC1C-0F02-4196-9DD1-D5391265B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41</a:t>
            </a:r>
          </a:p>
        </p:txBody>
      </p:sp>
      <p:pic>
        <p:nvPicPr>
          <p:cNvPr id="143365" name="Picture 5" descr="C:\WINDOWS\DESKTOP\big left arrow.gif">
            <a:extLst>
              <a:ext uri="{FF2B5EF4-FFF2-40B4-BE49-F238E27FC236}">
                <a16:creationId xmlns:a16="http://schemas.microsoft.com/office/drawing/2014/main" id="{C938B933-CF1E-47BE-A28F-CCD73CC82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524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9CB9BB01-1183-4920-AC84-9FA87AB3F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#42.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F60361C3-E97C-4E22-9D14-4634A232E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42</a:t>
            </a:r>
          </a:p>
        </p:txBody>
      </p:sp>
      <p:pic>
        <p:nvPicPr>
          <p:cNvPr id="145413" name="Picture 5" descr="C:\WINDOWS\DESKTOP\big tipp truck.gif">
            <a:extLst>
              <a:ext uri="{FF2B5EF4-FFF2-40B4-BE49-F238E27FC236}">
                <a16:creationId xmlns:a16="http://schemas.microsoft.com/office/drawing/2014/main" id="{80EC7424-18D3-4855-B230-17A1AE849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3811588" cy="381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D58EF035-FD97-4929-98EC-FCC895C52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#43.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361ADF43-3662-47EB-814F-95BC9E54F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 3.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EF931BA2-A0EE-4361-A36F-9F79B740A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43</a:t>
            </a:r>
          </a:p>
        </p:txBody>
      </p:sp>
      <p:pic>
        <p:nvPicPr>
          <p:cNvPr id="147461" name="Picture 5" descr="C:\WINDOWS\DESKTOP\big airport.gif">
            <a:extLst>
              <a:ext uri="{FF2B5EF4-FFF2-40B4-BE49-F238E27FC236}">
                <a16:creationId xmlns:a16="http://schemas.microsoft.com/office/drawing/2014/main" id="{B45B4940-9ED7-42F2-8E00-A558A83AE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3716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0E564150-0791-47DD-9D10-F14187B02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#44.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utoUpdateAnimBg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04925F9-3A9A-4B11-8D51-73455B061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864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44</a:t>
            </a:r>
          </a:p>
        </p:txBody>
      </p:sp>
      <p:pic>
        <p:nvPicPr>
          <p:cNvPr id="149509" name="Picture 5" descr="C:\Documents and Settings\klinet\Desktop\Hiking Trail.jpg">
            <a:extLst>
              <a:ext uri="{FF2B5EF4-FFF2-40B4-BE49-F238E27FC236}">
                <a16:creationId xmlns:a16="http://schemas.microsoft.com/office/drawing/2014/main" id="{F80E532A-9257-47F8-9440-99C906C68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47800"/>
            <a:ext cx="4114800" cy="38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B6BE1BFC-0D3D-49AA-B748-544FA51F3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#45.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utoUpdateAnimBg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896BD168-AF04-4D12-9C8A-C207FB75B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562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45</a:t>
            </a:r>
          </a:p>
        </p:txBody>
      </p:sp>
      <p:pic>
        <p:nvPicPr>
          <p:cNvPr id="152580" name="Picture 4" descr="C:\WINDOWS\DESKTOP\narrow bridge.gif">
            <a:extLst>
              <a:ext uri="{FF2B5EF4-FFF2-40B4-BE49-F238E27FC236}">
                <a16:creationId xmlns:a16="http://schemas.microsoft.com/office/drawing/2014/main" id="{AB7862FA-9742-4306-9310-E5249AC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19200"/>
            <a:ext cx="4186238" cy="41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0CF0EC57-DFF7-4A94-8E36-8F1ED358F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#46.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 autoUpdateAnimBg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A1DC2972-B0FF-407F-92D8-ECCC7859C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4102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46</a:t>
            </a:r>
          </a:p>
        </p:txBody>
      </p:sp>
      <p:pic>
        <p:nvPicPr>
          <p:cNvPr id="154628" name="Picture 4" descr="C:\WINDOWS\DESKTOP\tow away zone.gif">
            <a:extLst>
              <a:ext uri="{FF2B5EF4-FFF2-40B4-BE49-F238E27FC236}">
                <a16:creationId xmlns:a16="http://schemas.microsoft.com/office/drawing/2014/main" id="{EE7A9918-DB1F-42E4-8291-D9FF49324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066800"/>
            <a:ext cx="4186238" cy="41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F0CC6698-BA82-4D94-A44F-D7A24664A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#47.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5D01A19D-6828-4F85-8DBA-0EAADCD3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5181600"/>
            <a:ext cx="692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b="1"/>
              <a:t>47</a:t>
            </a:r>
          </a:p>
        </p:txBody>
      </p:sp>
      <p:pic>
        <p:nvPicPr>
          <p:cNvPr id="156676" name="Picture 4" descr="C:\WINDOWS\DESKTOP\no hitchhiking.gif">
            <a:extLst>
              <a:ext uri="{FF2B5EF4-FFF2-40B4-BE49-F238E27FC236}">
                <a16:creationId xmlns:a16="http://schemas.microsoft.com/office/drawing/2014/main" id="{E81FBCE8-EFF7-4F39-9DB4-38F04BFD4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143000"/>
            <a:ext cx="3802063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2000">
    <p:cover dir="d"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01150418-48C9-4FCF-A15A-009893DB7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239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Here Comes </a:t>
            </a:r>
          </a:p>
          <a:p>
            <a:pPr>
              <a:spcBef>
                <a:spcPct val="50000"/>
              </a:spcBef>
            </a:pPr>
            <a:r>
              <a:rPr lang="en-US" altLang="en-US" sz="8000" b="1">
                <a:latin typeface="CAC Krazy Legs Bold" pitchFamily="2" charset="0"/>
              </a:rPr>
              <a:t>Sign #48. . .</a:t>
            </a:r>
          </a:p>
        </p:txBody>
      </p:sp>
    </p:spTree>
  </p:cSld>
  <p:clrMapOvr>
    <a:masterClrMapping/>
  </p:clrMapOvr>
  <p:transition spd="med" advTm="10000">
    <p:cover dir="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870</Words>
  <Application>Microsoft Office PowerPoint</Application>
  <PresentationFormat>On-screen Show (4:3)</PresentationFormat>
  <Paragraphs>217</Paragraphs>
  <Slides>115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115</vt:i4>
      </vt:variant>
    </vt:vector>
  </HeadingPairs>
  <TitlesOfParts>
    <vt:vector size="122" baseType="lpstr">
      <vt:lpstr>Arial</vt:lpstr>
      <vt:lpstr>Berlin Sans FB Demi</vt:lpstr>
      <vt:lpstr>CAC Krazy Legs Bold</vt:lpstr>
      <vt:lpstr>Comic Sans MS</vt:lpstr>
      <vt:lpstr>Tempus Sans ITC</vt:lpstr>
      <vt:lpstr>Times New Roman</vt:lpstr>
      <vt:lpstr>Default Design</vt:lpstr>
      <vt:lpstr>Road Signs and Markings Recognition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ANSWERS….</vt:lpstr>
      <vt:lpstr>ANSWERS…</vt:lpstr>
      <vt:lpstr>ANSWERS…</vt:lpstr>
      <vt:lpstr>ANSWERS…</vt:lpstr>
      <vt:lpstr>ANSWERS…</vt:lpstr>
      <vt:lpstr>ANSWERS…</vt:lpstr>
      <vt:lpstr>ANSWERS…</vt:lpstr>
      <vt:lpstr>ANSWERS…</vt:lpstr>
      <vt:lpstr>ANSWERS…</vt:lpstr>
    </vt:vector>
  </TitlesOfParts>
  <Company>TLS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Signs and Markings Recognition Quiz</dc:title>
  <dc:creator>Traffic Education Teacher</dc:creator>
  <cp:lastModifiedBy>Penner-Ray, Fran</cp:lastModifiedBy>
  <cp:revision>77</cp:revision>
  <dcterms:created xsi:type="dcterms:W3CDTF">2001-04-11T18:29:16Z</dcterms:created>
  <dcterms:modified xsi:type="dcterms:W3CDTF">2018-02-05T16:43:59Z</dcterms:modified>
</cp:coreProperties>
</file>